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F458-9898-4A32-B427-E65A4F302DD6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45A1-73B1-48D3-B994-9F9840F8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49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F458-9898-4A32-B427-E65A4F302DD6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45A1-73B1-48D3-B994-9F9840F8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69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F458-9898-4A32-B427-E65A4F302DD6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45A1-73B1-48D3-B994-9F9840F8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41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F458-9898-4A32-B427-E65A4F302DD6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45A1-73B1-48D3-B994-9F9840F8A0D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857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F458-9898-4A32-B427-E65A4F302DD6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45A1-73B1-48D3-B994-9F9840F8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22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F458-9898-4A32-B427-E65A4F302DD6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45A1-73B1-48D3-B994-9F9840F8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41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F458-9898-4A32-B427-E65A4F302DD6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45A1-73B1-48D3-B994-9F9840F8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89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F458-9898-4A32-B427-E65A4F302DD6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45A1-73B1-48D3-B994-9F9840F8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47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F458-9898-4A32-B427-E65A4F302DD6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45A1-73B1-48D3-B994-9F9840F8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01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F458-9898-4A32-B427-E65A4F302DD6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45A1-73B1-48D3-B994-9F9840F8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2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F458-9898-4A32-B427-E65A4F302DD6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45A1-73B1-48D3-B994-9F9840F8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41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F458-9898-4A32-B427-E65A4F302DD6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45A1-73B1-48D3-B994-9F9840F8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75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F458-9898-4A32-B427-E65A4F302DD6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45A1-73B1-48D3-B994-9F9840F8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44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F458-9898-4A32-B427-E65A4F302DD6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45A1-73B1-48D3-B994-9F9840F8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99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F458-9898-4A32-B427-E65A4F302DD6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45A1-73B1-48D3-B994-9F9840F8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F458-9898-4A32-B427-E65A4F302DD6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45A1-73B1-48D3-B994-9F9840F8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22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F458-9898-4A32-B427-E65A4F302DD6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45A1-73B1-48D3-B994-9F9840F8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29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2ECF458-9898-4A32-B427-E65A4F302DD6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945A1-73B1-48D3-B994-9F9840F8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446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u0LziecxDg?feature=oembed" TargetMode="External"/><Relationship Id="rId4" Type="http://schemas.openxmlformats.org/officeDocument/2006/relationships/hyperlink" Target="https://youtu.be/ou0LziecxD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5zYfDxduTw?feature=oembed" TargetMode="External"/><Relationship Id="rId4" Type="http://schemas.openxmlformats.org/officeDocument/2006/relationships/hyperlink" Target="https://youtu.be/15zYfDxduTw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wl08xbkGpo?feature=oembed" TargetMode="External"/><Relationship Id="rId4" Type="http://schemas.openxmlformats.org/officeDocument/2006/relationships/hyperlink" Target="https://youtu.be/0wl08xbkGpo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0D265-5807-4B00-982F-536ECE0D8F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Limiting Reagents lab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88B8B3-DEC1-499B-824C-BD4E9FE5F0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Determination of limiting reagent &amp; calculating amount of excess reagent remaining</a:t>
            </a:r>
          </a:p>
        </p:txBody>
      </p:sp>
    </p:spTree>
    <p:extLst>
      <p:ext uri="{BB962C8B-B14F-4D97-AF65-F5344CB8AC3E}">
        <p14:creationId xmlns:p14="http://schemas.microsoft.com/office/powerpoint/2010/main" val="317271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ACDE9-09F9-4F73-B2CB-BADEF7E4F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</a:t>
            </a:r>
          </a:p>
        </p:txBody>
      </p:sp>
      <p:pic>
        <p:nvPicPr>
          <p:cNvPr id="9" name="Online Media 8" title="Limiting Reagents lab, part 1:  procedure">
            <a:hlinkClick r:id="" action="ppaction://media"/>
            <a:extLst>
              <a:ext uri="{FF2B5EF4-FFF2-40B4-BE49-F238E27FC236}">
                <a16:creationId xmlns:a16="http://schemas.microsoft.com/office/drawing/2014/main" id="{5DE0895E-A585-45BB-B578-3FEF19AA04F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ABE9B2-AD64-42E7-AD83-3BAD8849C4AE}"/>
              </a:ext>
            </a:extLst>
          </p:cNvPr>
          <p:cNvSpPr txBox="1"/>
          <p:nvPr/>
        </p:nvSpPr>
        <p:spPr>
          <a:xfrm>
            <a:off x="646111" y="4853354"/>
            <a:ext cx="2401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Trouble viewing video?  Click </a:t>
            </a:r>
            <a:r>
              <a:rPr lang="en-US" dirty="0">
                <a:hlinkClick r:id="rId4"/>
              </a:rPr>
              <a:t>here</a:t>
            </a:r>
            <a:r>
              <a:rPr lang="en-US" dirty="0"/>
              <a:t> for the link.</a:t>
            </a:r>
          </a:p>
        </p:txBody>
      </p:sp>
    </p:spTree>
    <p:extLst>
      <p:ext uri="{BB962C8B-B14F-4D97-AF65-F5344CB8AC3E}">
        <p14:creationId xmlns:p14="http://schemas.microsoft.com/office/powerpoint/2010/main" val="419683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6BEEE-9266-497E-AA27-E4E407C2D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the reagents</a:t>
            </a:r>
          </a:p>
        </p:txBody>
      </p:sp>
      <p:pic>
        <p:nvPicPr>
          <p:cNvPr id="10" name="Online Media 9" title="Limiting Reagents lab, part 2:  adding indicators">
            <a:hlinkClick r:id="" action="ppaction://media"/>
            <a:extLst>
              <a:ext uri="{FF2B5EF4-FFF2-40B4-BE49-F238E27FC236}">
                <a16:creationId xmlns:a16="http://schemas.microsoft.com/office/drawing/2014/main" id="{1900F8F8-7936-4031-BA4E-A8272D2C29C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47850" y="2052638"/>
            <a:ext cx="7459663" cy="41957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19B21F-3F39-4E78-8A7C-FAD65CFBF393}"/>
              </a:ext>
            </a:extLst>
          </p:cNvPr>
          <p:cNvSpPr txBox="1"/>
          <p:nvPr/>
        </p:nvSpPr>
        <p:spPr>
          <a:xfrm>
            <a:off x="9537895" y="3165231"/>
            <a:ext cx="2377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Trouble viewing the video?  Click </a:t>
            </a:r>
            <a:r>
              <a:rPr lang="en-US" dirty="0">
                <a:hlinkClick r:id="rId4"/>
              </a:rPr>
              <a:t>here</a:t>
            </a:r>
            <a:r>
              <a:rPr lang="en-US" dirty="0"/>
              <a:t> for the link.</a:t>
            </a:r>
          </a:p>
        </p:txBody>
      </p:sp>
    </p:spTree>
    <p:extLst>
      <p:ext uri="{BB962C8B-B14F-4D97-AF65-F5344CB8AC3E}">
        <p14:creationId xmlns:p14="http://schemas.microsoft.com/office/powerpoint/2010/main" val="11052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FE8CC-7584-42E4-82F6-722A05E88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5" name="Content Placeholder 4" descr="A picture containing white&#10;&#10;Description automatically generated">
            <a:extLst>
              <a:ext uri="{FF2B5EF4-FFF2-40B4-BE49-F238E27FC236}">
                <a16:creationId xmlns:a16="http://schemas.microsoft.com/office/drawing/2014/main" id="{115094F8-F1B2-4B27-A235-9EF610149B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98" y="0"/>
            <a:ext cx="9676340" cy="7257255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08BDD2A-90A8-4BC0-829E-A9F66E7AED6F}"/>
              </a:ext>
            </a:extLst>
          </p:cNvPr>
          <p:cNvCxnSpPr/>
          <p:nvPr/>
        </p:nvCxnSpPr>
        <p:spPr>
          <a:xfrm>
            <a:off x="2949677" y="4291781"/>
            <a:ext cx="7329949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FB98F2-3C0D-4F14-B1E7-964B50AC3291}"/>
              </a:ext>
            </a:extLst>
          </p:cNvPr>
          <p:cNvCxnSpPr/>
          <p:nvPr/>
        </p:nvCxnSpPr>
        <p:spPr>
          <a:xfrm>
            <a:off x="3034575" y="2643517"/>
            <a:ext cx="7329949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4E406F3-36ED-4ACC-AFDB-BBB7D2FFBC91}"/>
              </a:ext>
            </a:extLst>
          </p:cNvPr>
          <p:cNvCxnSpPr/>
          <p:nvPr/>
        </p:nvCxnSpPr>
        <p:spPr>
          <a:xfrm>
            <a:off x="3116145" y="1027906"/>
            <a:ext cx="7329949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050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202D-4634-4849-94B7-6D9365B0B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Calculations</a:t>
            </a:r>
          </a:p>
        </p:txBody>
      </p:sp>
      <p:pic>
        <p:nvPicPr>
          <p:cNvPr id="10" name="Online Media 9" title="Limiting reagents lab, part 3:  calculations of excess remaining">
            <a:hlinkClick r:id="" action="ppaction://media"/>
            <a:extLst>
              <a:ext uri="{FF2B5EF4-FFF2-40B4-BE49-F238E27FC236}">
                <a16:creationId xmlns:a16="http://schemas.microsoft.com/office/drawing/2014/main" id="{736691AC-34B0-4912-96C4-915FF6C244D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47850" y="2052638"/>
            <a:ext cx="7459663" cy="41957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344C87-9B45-4A19-810B-EC72CFADA0EB}"/>
              </a:ext>
            </a:extLst>
          </p:cNvPr>
          <p:cNvSpPr txBox="1"/>
          <p:nvPr/>
        </p:nvSpPr>
        <p:spPr>
          <a:xfrm>
            <a:off x="9762978" y="3429000"/>
            <a:ext cx="2180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Trouble viewing the video?  Click </a:t>
            </a:r>
            <a:r>
              <a:rPr lang="en-US" dirty="0">
                <a:hlinkClick r:id="rId4"/>
              </a:rPr>
              <a:t>here</a:t>
            </a:r>
            <a:r>
              <a:rPr lang="en-US" dirty="0"/>
              <a:t> for the link.</a:t>
            </a:r>
          </a:p>
        </p:txBody>
      </p:sp>
    </p:spTree>
    <p:extLst>
      <p:ext uri="{BB962C8B-B14F-4D97-AF65-F5344CB8AC3E}">
        <p14:creationId xmlns:p14="http://schemas.microsoft.com/office/powerpoint/2010/main" val="308262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090DA-7808-4BD7-B5E7-54C809609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1A289-8AE2-4254-A26E-60C982320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604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151</TotalTime>
  <Words>52</Words>
  <Application>Microsoft Office PowerPoint</Application>
  <PresentationFormat>Widescreen</PresentationFormat>
  <Paragraphs>9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Limiting Reagents lab</vt:lpstr>
      <vt:lpstr>Procedure</vt:lpstr>
      <vt:lpstr>Adding the reagents</vt:lpstr>
      <vt:lpstr>Results</vt:lpstr>
      <vt:lpstr>Calculations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Limiting Reagents lab</dc:title>
  <dc:creator>Scott Johnson</dc:creator>
  <cp:lastModifiedBy>Scott Johnson</cp:lastModifiedBy>
  <cp:revision>7</cp:revision>
  <dcterms:created xsi:type="dcterms:W3CDTF">2020-05-05T15:47:29Z</dcterms:created>
  <dcterms:modified xsi:type="dcterms:W3CDTF">2020-06-29T13:39:36Z</dcterms:modified>
</cp:coreProperties>
</file>