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5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8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8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19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24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7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52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0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1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5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1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9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0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5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5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A3A856E-8469-4279-B926-4AB967DE480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569F-4664-47D5-A628-E6BFE530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3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yK20etbAHY?feature=oembed" TargetMode="External"/><Relationship Id="rId4" Type="http://schemas.openxmlformats.org/officeDocument/2006/relationships/hyperlink" Target="https://youtu.be/gyK20etbAH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ZGtM-hnujI?feature=oembed" TargetMode="External"/><Relationship Id="rId4" Type="http://schemas.openxmlformats.org/officeDocument/2006/relationships/hyperlink" Target="https://youtu.be/QZGtM-hnuj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6AA55-7C86-4311-AAB5-63D08249C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8 Solutions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93D3E-C7E7-4040-BD0F-CD5EED49B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chemical properties to identify an unknown solution</a:t>
            </a:r>
          </a:p>
        </p:txBody>
      </p:sp>
    </p:spTree>
    <p:extLst>
      <p:ext uri="{BB962C8B-B14F-4D97-AF65-F5344CB8AC3E}">
        <p14:creationId xmlns:p14="http://schemas.microsoft.com/office/powerpoint/2010/main" val="242738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141D-9DAF-4205-807A-877C2109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– Step 1:  Determining chemical properties of 8 known solutions</a:t>
            </a:r>
          </a:p>
        </p:txBody>
      </p:sp>
      <p:pic>
        <p:nvPicPr>
          <p:cNvPr id="5" name="Online Media 4" title="Using chemical properties to identify solutions - knowns">
            <a:hlinkClick r:id="" action="ppaction://media"/>
            <a:extLst>
              <a:ext uri="{FF2B5EF4-FFF2-40B4-BE49-F238E27FC236}">
                <a16:creationId xmlns:a16="http://schemas.microsoft.com/office/drawing/2014/main" id="{D571844F-650F-45E4-998C-1258AF7702C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6418" y="1853248"/>
            <a:ext cx="8700653" cy="4894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822AC5-E6A4-4A39-A4C9-8DD0A4249B5A}"/>
              </a:ext>
            </a:extLst>
          </p:cNvPr>
          <p:cNvSpPr txBox="1"/>
          <p:nvPr/>
        </p:nvSpPr>
        <p:spPr>
          <a:xfrm>
            <a:off x="196948" y="3601329"/>
            <a:ext cx="2753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Trouble viewing?  Click</a:t>
            </a:r>
          </a:p>
          <a:p>
            <a:r>
              <a:rPr lang="en-US" dirty="0"/>
              <a:t>on this link:</a:t>
            </a:r>
          </a:p>
          <a:p>
            <a:r>
              <a:rPr lang="en-US" dirty="0">
                <a:hlinkClick r:id="rId4"/>
              </a:rPr>
              <a:t>https://youtu.be/gyK20etbAHY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E895-A758-496D-A393-17F0E2DC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Procedure – Step 2:  Using chemical properties of 8 known solutions to determine the identity of 7 unknown solutions</a:t>
            </a:r>
          </a:p>
        </p:txBody>
      </p:sp>
      <p:pic>
        <p:nvPicPr>
          <p:cNvPr id="4" name="Online Media 3" title="Using chemical properties to identify unknowns  - procedure">
            <a:hlinkClick r:id="" action="ppaction://media"/>
            <a:extLst>
              <a:ext uri="{FF2B5EF4-FFF2-40B4-BE49-F238E27FC236}">
                <a16:creationId xmlns:a16="http://schemas.microsoft.com/office/drawing/2014/main" id="{F98C3A26-CF76-484F-A101-A183C27B487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50094" y="2349305"/>
            <a:ext cx="8015458" cy="4508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BF0CC1-7AD7-410D-BD49-981B74CE1AF2}"/>
              </a:ext>
            </a:extLst>
          </p:cNvPr>
          <p:cNvSpPr txBox="1"/>
          <p:nvPr/>
        </p:nvSpPr>
        <p:spPr>
          <a:xfrm>
            <a:off x="196948" y="3601329"/>
            <a:ext cx="2753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Trouble viewing?  Click</a:t>
            </a:r>
          </a:p>
          <a:p>
            <a:r>
              <a:rPr lang="en-US" dirty="0"/>
              <a:t>on this link:</a:t>
            </a:r>
          </a:p>
          <a:p>
            <a:r>
              <a:rPr lang="en-US" dirty="0">
                <a:hlinkClick r:id="rId4"/>
              </a:rPr>
              <a:t>https://youtu.be/QZGtM-hnujI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2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E2C2F5-BA4C-420A-BD6F-69AB6E73F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800" y="1433340"/>
            <a:ext cx="2355166" cy="10275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Results:  Unknown Set #1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A3397-8446-4177-9222-1364B06EE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6440"/>
            <a:ext cx="8244348" cy="3459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52765C-F16E-4C98-83F4-A486E61C1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26" y="3262569"/>
            <a:ext cx="7884242" cy="34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8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2F74-65C5-4AC7-B383-C0FC0403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5525" y="1907124"/>
            <a:ext cx="2350477" cy="10295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Results:  Unknown Set #3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142D28-BDE8-420F-A838-CF3538369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9655"/>
            <a:ext cx="7715083" cy="2756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76A660-D884-4BFF-B61B-CD3D787B6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68" y="3022335"/>
            <a:ext cx="7906996" cy="383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7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</TotalTime>
  <Words>85</Words>
  <Application>Microsoft Office PowerPoint</Application>
  <PresentationFormat>Widescreen</PresentationFormat>
  <Paragraphs>12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8 Solutions Lab</vt:lpstr>
      <vt:lpstr>Procedure – Step 1:  Determining chemical properties of 8 known solutions</vt:lpstr>
      <vt:lpstr>Procedure – Step 2:  Using chemical properties of 8 known solutions to determine the identity of 7 unknown solutions</vt:lpstr>
      <vt:lpstr>Results:  Unknown Set #1 </vt:lpstr>
      <vt:lpstr>Results:  Unknown Set #3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Solutions Lab</dc:title>
  <dc:creator>Scott Johnson</dc:creator>
  <cp:lastModifiedBy>Scott Johnson</cp:lastModifiedBy>
  <cp:revision>8</cp:revision>
  <dcterms:created xsi:type="dcterms:W3CDTF">2020-05-04T15:43:15Z</dcterms:created>
  <dcterms:modified xsi:type="dcterms:W3CDTF">2020-09-18T15:27:04Z</dcterms:modified>
</cp:coreProperties>
</file>