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3" autoAdjust="0"/>
    <p:restoredTop sz="96246" autoAdjust="0"/>
  </p:normalViewPr>
  <p:slideViewPr>
    <p:cSldViewPr>
      <p:cViewPr>
        <p:scale>
          <a:sx n="66" d="100"/>
          <a:sy n="66" d="100"/>
        </p:scale>
        <p:origin x="-1800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2C855-7042-4FFA-8D4A-90A23D26C59A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234ED-A681-4F17-8C3B-91BC3CB929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71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63183-D834-4B64-A970-4478ED233998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DF82-F0BC-4F8F-82F7-C3511B0F3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library.thinkquest.org/J002485/imageCL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066800"/>
            <a:ext cx="1776799" cy="1133475"/>
          </a:xfrm>
          <a:prstGeom prst="rect">
            <a:avLst/>
          </a:prstGeom>
          <a:noFill/>
        </p:spPr>
      </p:pic>
      <p:grpSp>
        <p:nvGrpSpPr>
          <p:cNvPr id="43" name="Group 42"/>
          <p:cNvGrpSpPr/>
          <p:nvPr/>
        </p:nvGrpSpPr>
        <p:grpSpPr>
          <a:xfrm>
            <a:off x="1253706" y="2362200"/>
            <a:ext cx="4191000" cy="5486400"/>
            <a:chOff x="1981200" y="2057400"/>
            <a:chExt cx="3200400" cy="5486400"/>
          </a:xfrm>
          <a:solidFill>
            <a:srgbClr val="00B050"/>
          </a:solidFill>
        </p:grpSpPr>
        <p:sp>
          <p:nvSpPr>
            <p:cNvPr id="39" name="Curved Down Arrow 38"/>
            <p:cNvSpPr/>
            <p:nvPr/>
          </p:nvSpPr>
          <p:spPr>
            <a:xfrm>
              <a:off x="2286000" y="2057400"/>
              <a:ext cx="2895600" cy="2743200"/>
            </a:xfrm>
            <a:prstGeom prst="curved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Curved Down Arrow 39"/>
            <p:cNvSpPr/>
            <p:nvPr/>
          </p:nvSpPr>
          <p:spPr>
            <a:xfrm rot="10800000">
              <a:off x="1981200" y="4800600"/>
              <a:ext cx="2895600" cy="2743200"/>
            </a:xfrm>
            <a:prstGeom prst="curved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C:\Documents and Settings\reduncan\Local Settings\Temporary Internet Files\Content.IE5\6U3QLTFE\MC90044178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5334000"/>
            <a:ext cx="1295400" cy="1295400"/>
          </a:xfrm>
          <a:prstGeom prst="rect">
            <a:avLst/>
          </a:prstGeom>
          <a:noFill/>
        </p:spPr>
      </p:pic>
      <p:pic>
        <p:nvPicPr>
          <p:cNvPr id="21" name="Picture 2" descr="C:\Documents and Settings\reduncan\Local Settings\Temporary Internet Files\Content.IE5\6U3QLTFE\MC900437075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524000"/>
            <a:ext cx="1714500" cy="1714500"/>
          </a:xfrm>
          <a:prstGeom prst="rect">
            <a:avLst/>
          </a:prstGeom>
          <a:noFill/>
        </p:spPr>
      </p:pic>
      <p:pic>
        <p:nvPicPr>
          <p:cNvPr id="1030" name="Picture 6" descr="C:\Documents and Settings\reduncan\Local Settings\Temporary Internet Files\Content.IE5\EFQCXDJO\MC900433881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3657600"/>
            <a:ext cx="1142772" cy="1142772"/>
          </a:xfrm>
          <a:prstGeom prst="rect">
            <a:avLst/>
          </a:prstGeom>
          <a:noFill/>
        </p:spPr>
      </p:pic>
      <p:pic>
        <p:nvPicPr>
          <p:cNvPr id="1033" name="Picture 9" descr="C:\Documents and Settings\reduncan\Local Settings\Temporary Internet Files\Content.IE5\IHL5O43C\MC90033037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1066800"/>
            <a:ext cx="1440706" cy="1143000"/>
          </a:xfrm>
          <a:prstGeom prst="rect">
            <a:avLst/>
          </a:prstGeom>
          <a:noFill/>
        </p:spPr>
      </p:pic>
      <p:pic>
        <p:nvPicPr>
          <p:cNvPr id="1039" name="Picture 15" descr="C:\Documents and Settings\reduncan\Local Settings\Temporary Internet Files\Content.IE5\IHL5O43C\MC900437074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8001000"/>
            <a:ext cx="1219200" cy="1219200"/>
          </a:xfrm>
          <a:prstGeom prst="rect">
            <a:avLst/>
          </a:prstGeom>
          <a:noFill/>
        </p:spPr>
      </p:pic>
      <p:pic>
        <p:nvPicPr>
          <p:cNvPr id="1041" name="Picture 17" descr="C:\Documents and Settings\reduncan\Local Settings\Temporary Internet Files\Content.IE5\EFQCXDJO\MC900437041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5943600"/>
            <a:ext cx="1181100" cy="1181100"/>
          </a:xfrm>
          <a:prstGeom prst="rect">
            <a:avLst/>
          </a:prstGeom>
          <a:noFill/>
        </p:spPr>
      </p:pic>
      <p:pic>
        <p:nvPicPr>
          <p:cNvPr id="1042" name="Picture 18" descr="C:\Documents and Settings\reduncan\Local Settings\Temporary Internet Files\Content.IE5\EFQCXDJO\MC900330044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4343400"/>
            <a:ext cx="1392354" cy="1277293"/>
          </a:xfrm>
          <a:prstGeom prst="rect">
            <a:avLst/>
          </a:prstGeom>
          <a:noFill/>
        </p:spPr>
      </p:pic>
      <p:pic>
        <p:nvPicPr>
          <p:cNvPr id="1045" name="Picture 21" descr="C:\Documents and Settings\reduncan\Local Settings\Temporary Internet Files\Content.IE5\IHL5O43C\MC900232685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" y="2590800"/>
            <a:ext cx="1166455" cy="1505139"/>
          </a:xfrm>
          <a:prstGeom prst="rect">
            <a:avLst/>
          </a:prstGeom>
          <a:noFill/>
        </p:spPr>
      </p:pic>
      <p:pic>
        <p:nvPicPr>
          <p:cNvPr id="1047" name="Picture 23" descr="C:\Documents and Settings\reduncan\Local Settings\Temporary Internet Files\Content.IE5\IQSKL34C\MC900232229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7010400"/>
            <a:ext cx="914937" cy="1476469"/>
          </a:xfrm>
          <a:prstGeom prst="rect">
            <a:avLst/>
          </a:prstGeom>
          <a:noFill/>
        </p:spPr>
      </p:pic>
      <p:pic>
        <p:nvPicPr>
          <p:cNvPr id="42" name="Picture 1" descr="C:\Documents and Settings\reduncan\Local Settings\Temporary Internet Files\Content.IE5\EFQCXDJO\MC900320492[1]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914400" y="7620000"/>
            <a:ext cx="1225753" cy="1287170"/>
          </a:xfrm>
          <a:prstGeom prst="rect">
            <a:avLst/>
          </a:prstGeom>
          <a:noFill/>
        </p:spPr>
      </p:pic>
      <p:sp>
        <p:nvSpPr>
          <p:cNvPr id="44" name="Title 1"/>
          <p:cNvSpPr txBox="1">
            <a:spLocks/>
          </p:cNvSpPr>
          <p:nvPr/>
        </p:nvSpPr>
        <p:spPr>
          <a:xfrm>
            <a:off x="0" y="0"/>
            <a:ext cx="68580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Solving Equations </a:t>
            </a:r>
            <a:r>
              <a:rPr lang="en-US" sz="3600" smtClean="0">
                <a:latin typeface="+mj-lt"/>
                <a:ea typeface="+mj-ea"/>
                <a:cs typeface="+mj-cs"/>
              </a:rPr>
              <a:t>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smtClean="0">
                <a:latin typeface="+mj-lt"/>
                <a:ea typeface="+mj-ea"/>
                <a:cs typeface="+mj-cs"/>
              </a:rPr>
              <a:t>Rewriting Formulas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-7620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3x + 6</a:t>
            </a:r>
            <a:endParaRPr kumimoji="0" lang="en-US" sz="19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0" y="51816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noProof="0" dirty="0" smtClean="0">
                <a:latin typeface="Times New Roman"/>
                <a:ea typeface="+mj-ea"/>
                <a:cs typeface="Times New Roman"/>
              </a:rPr>
              <a:t>I</a:t>
            </a:r>
            <a:r>
              <a:rPr lang="en-US" sz="9600" noProof="0" dirty="0" smtClean="0">
                <a:latin typeface="+mj-lt"/>
                <a:ea typeface="+mj-ea"/>
                <a:cs typeface="+mj-cs"/>
              </a:rPr>
              <a:t> = </a:t>
            </a:r>
            <a:r>
              <a:rPr lang="en-US" sz="9600" noProof="0" dirty="0" err="1" smtClean="0">
                <a:latin typeface="+mj-lt"/>
                <a:ea typeface="+mj-ea"/>
                <a:cs typeface="+mj-cs"/>
              </a:rPr>
              <a:t>Prt</a:t>
            </a:r>
            <a:endParaRPr lang="en-US" sz="9600" noProof="0" dirty="0" smtClean="0"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6000" i="1" dirty="0" smtClean="0">
                <a:solidFill>
                  <a:prstClr val="black"/>
                </a:solidFill>
              </a:rPr>
              <a:t>Solve for r</a:t>
            </a:r>
          </a:p>
        </p:txBody>
      </p:sp>
      <p:pic>
        <p:nvPicPr>
          <p:cNvPr id="7" name="Picture 18" descr="C:\Documents and Settings\reduncan\Local Settings\Temporary Internet Files\Content.IE5\EFQCXDJO\MC9003300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0490" y="2057400"/>
            <a:ext cx="2887510" cy="26488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1" descr="C:\Documents and Settings\reduncan\Local Settings\Temporary Internet Files\Content.IE5\IHL5O43C\MC9002326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1" y="1854116"/>
            <a:ext cx="2209800" cy="2851423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533400" y="1066800"/>
            <a:ext cx="2667000" cy="2057400"/>
            <a:chOff x="6134100" y="4648200"/>
            <a:chExt cx="1447800" cy="2057400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6134100" y="4648200"/>
              <a:ext cx="1447800" cy="2057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lvl="0" algn="ctr">
                <a:spcBef>
                  <a:spcPct val="0"/>
                </a:spcBef>
                <a:defRPr/>
              </a:pPr>
              <a:r>
                <a:rPr lang="en-US" sz="16600" dirty="0" smtClean="0">
                  <a:latin typeface="Times New Roman"/>
                  <a:cs typeface="Times New Roman"/>
                </a:rPr>
                <a:t>I </a:t>
              </a:r>
            </a:p>
            <a:p>
              <a:pPr lvl="0" algn="ctr">
                <a:spcBef>
                  <a:spcPct val="0"/>
                </a:spcBef>
                <a:defRPr/>
              </a:pPr>
              <a:r>
                <a:rPr lang="en-US" sz="16600" dirty="0" smtClean="0">
                  <a:latin typeface="+mj-lt"/>
                  <a:ea typeface="+mj-ea"/>
                  <a:cs typeface="+mj-cs"/>
                </a:rPr>
                <a:t>Pt</a:t>
              </a:r>
              <a:endParaRPr kumimoji="0" lang="en-US" sz="16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6285312" y="5791200"/>
              <a:ext cx="1172491" cy="0"/>
            </a:xfrm>
            <a:prstGeom prst="line">
              <a:avLst/>
            </a:prstGeom>
            <a:ln w="136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33400" y="5410200"/>
            <a:ext cx="1447800" cy="2057400"/>
            <a:chOff x="6134100" y="4648200"/>
            <a:chExt cx="1447800" cy="2057400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6134100" y="4648200"/>
              <a:ext cx="1447800" cy="2057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800" dirty="0" smtClean="0">
                  <a:latin typeface="+mj-lt"/>
                  <a:ea typeface="+mj-ea"/>
                  <a:cs typeface="+mj-cs"/>
                </a:rPr>
                <a:t>P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800" dirty="0" smtClean="0">
                  <a:latin typeface="+mj-lt"/>
                  <a:ea typeface="+mj-ea"/>
                  <a:cs typeface="+mj-cs"/>
                </a:rPr>
                <a:t>2</a:t>
              </a:r>
              <a:endParaRPr kumimoji="0" lang="en-US" sz="8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6450775" y="5715000"/>
              <a:ext cx="8144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 txBox="1">
            <a:spLocks/>
          </p:cNvSpPr>
          <p:nvPr/>
        </p:nvSpPr>
        <p:spPr>
          <a:xfrm>
            <a:off x="7620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 + L = 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P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-6858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800" noProof="0" dirty="0" smtClean="0">
                <a:latin typeface="+mj-lt"/>
                <a:ea typeface="+mj-ea"/>
                <a:cs typeface="+mj-cs"/>
              </a:rPr>
              <a:t>2(W – L)</a:t>
            </a:r>
            <a:endParaRPr kumimoji="0" lang="en-US" sz="13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51816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noProof="0" dirty="0" smtClean="0">
                <a:latin typeface="+mj-lt"/>
                <a:ea typeface="+mj-ea"/>
                <a:cs typeface="+mj-cs"/>
              </a:rPr>
              <a:t>-4y + 8x = 32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6000" i="1" dirty="0" smtClean="0">
                <a:solidFill>
                  <a:prstClr val="black"/>
                </a:solidFill>
              </a:rPr>
              <a:t>Solve for y</a:t>
            </a:r>
          </a:p>
        </p:txBody>
      </p:sp>
      <p:pic>
        <p:nvPicPr>
          <p:cNvPr id="7" name="Picture 9" descr="C:\Documents and Settings\reduncan\Local Settings\Temporary Internet Files\Content.IE5\IHL5O43C\MC90033037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4494" y="2133600"/>
            <a:ext cx="3073506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library.thinkquest.org/J002485/imageCL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1125" y="2219325"/>
            <a:ext cx="3926875" cy="2505075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P = 2L + 2W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W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0" y="-9144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2x – 8</a:t>
            </a:r>
            <a:endParaRPr kumimoji="0" lang="en-US" sz="19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-838200" y="321896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6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 – 2L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600" dirty="0" smtClean="0">
                <a:latin typeface="+mj-lt"/>
                <a:ea typeface="+mj-ea"/>
                <a:cs typeface="+mj-cs"/>
              </a:rPr>
              <a:t>2</a:t>
            </a:r>
            <a:endParaRPr kumimoji="0" lang="en-US" sz="166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C:\Documents and Settings\reduncan\Local Settings\Temporary Internet Files\Content.IE5\6U3QLTFE\MC90043707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500" y="1905000"/>
            <a:ext cx="2857500" cy="2857500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6x + 2y = 18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y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-5334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600" noProof="0" dirty="0" smtClean="0">
                <a:latin typeface="+mj-lt"/>
                <a:ea typeface="+mj-ea"/>
                <a:cs typeface="+mj-cs"/>
              </a:rPr>
              <a:t>-3x + 9</a:t>
            </a:r>
            <a:endParaRPr kumimoji="0" lang="en-US" sz="16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C:\Documents and Settings\reduncan\Local Settings\Temporary Internet Files\Content.IE5\EFQCXDJO\MC90043388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980972"/>
            <a:ext cx="2743200" cy="2743200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d =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m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267200" y="4953000"/>
            <a:ext cx="1524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v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495800" y="6324600"/>
            <a:ext cx="106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-5334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dv</a:t>
            </a:r>
            <a:endParaRPr kumimoji="0" lang="en-US" sz="23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24000" y="51816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8800" noProof="0" dirty="0" smtClean="0">
                <a:latin typeface="+mj-lt"/>
                <a:ea typeface="+mj-ea"/>
                <a:cs typeface="+mj-cs"/>
              </a:rPr>
              <a:t>= x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54975" y="5486400"/>
            <a:ext cx="3464625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dirty="0" smtClean="0">
                <a:latin typeface="+mj-lt"/>
                <a:ea typeface="+mj-ea"/>
                <a:cs typeface="+mj-cs"/>
              </a:rPr>
              <a:t>y + 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dirty="0" smtClean="0">
                <a:latin typeface="+mj-lt"/>
                <a:ea typeface="+mj-ea"/>
                <a:cs typeface="+mj-cs"/>
              </a:rPr>
              <a:t>3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676400" y="6477000"/>
            <a:ext cx="2133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Documents and Settings\reduncan\Local Settings\Temporary Internet Files\Content.IE5\6U3QLTFE\MC90044178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600200"/>
            <a:ext cx="3200400" cy="3200400"/>
          </a:xfrm>
          <a:prstGeom prst="rect">
            <a:avLst/>
          </a:prstGeom>
          <a:noFill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-76200" y="70866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i="1" dirty="0" smtClean="0">
                <a:latin typeface="+mj-lt"/>
                <a:ea typeface="+mj-ea"/>
                <a:cs typeface="+mj-cs"/>
              </a:rPr>
              <a:t>Solve for z</a:t>
            </a:r>
            <a:endParaRPr kumimoji="0" lang="en-US" sz="66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-457200" y="-8382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3x – y</a:t>
            </a:r>
            <a:endParaRPr kumimoji="0" lang="en-US" sz="19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3" descr="C:\Documents and Settings\reduncan\Local Settings\Temporary Internet Files\Content.IE5\IQSKL34C\MC9002322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1" y="987864"/>
            <a:ext cx="2286000" cy="3689006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3(P – L) = 6L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P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-5334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3L</a:t>
            </a:r>
            <a:endParaRPr kumimoji="0" lang="en-US" sz="23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05000" y="4953000"/>
            <a:ext cx="1447800" cy="2057400"/>
            <a:chOff x="6134100" y="4648200"/>
            <a:chExt cx="1447800" cy="2057400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6134100" y="4648200"/>
              <a:ext cx="1447800" cy="2057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800" dirty="0" err="1" smtClean="0">
                  <a:latin typeface="+mj-lt"/>
                  <a:ea typeface="+mj-ea"/>
                  <a:cs typeface="+mj-cs"/>
                </a:rPr>
                <a:t>xy</a:t>
              </a:r>
              <a:endParaRPr lang="en-US" sz="8800" dirty="0" smtClean="0">
                <a:latin typeface="+mj-lt"/>
                <a:ea typeface="+mj-ea"/>
                <a:cs typeface="+mj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800" dirty="0" smtClean="0">
                  <a:latin typeface="+mj-lt"/>
                  <a:ea typeface="+mj-ea"/>
                  <a:cs typeface="+mj-cs"/>
                </a:rPr>
                <a:t>2</a:t>
              </a:r>
              <a:endParaRPr kumimoji="0" lang="en-US" sz="8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450775" y="5791200"/>
              <a:ext cx="8144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15" descr="C:\Documents and Settings\reduncan\Local Settings\Temporary Internet Files\Content.IE5\IHL5O43C\MC90043707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905000"/>
            <a:ext cx="2895600" cy="2895600"/>
          </a:xfrm>
          <a:prstGeom prst="rect">
            <a:avLst/>
          </a:prstGeom>
          <a:noFill/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0" y="52578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     = 4z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y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0" y="5181600"/>
            <a:ext cx="6858000" cy="3411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" descr="C:\Documents and Settings\reduncan\Local Settings\Temporary Internet Files\Content.IE5\EFQCXDJO\MC9003204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108400" y="1752601"/>
            <a:ext cx="2749600" cy="2887370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1219200" y="914400"/>
            <a:ext cx="2667000" cy="2057400"/>
            <a:chOff x="6134100" y="4648200"/>
            <a:chExt cx="1447800" cy="2057400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6134100" y="4648200"/>
              <a:ext cx="1447800" cy="2057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600" dirty="0" smtClean="0">
                  <a:latin typeface="+mj-lt"/>
                  <a:ea typeface="+mj-ea"/>
                  <a:cs typeface="+mj-cs"/>
                </a:rPr>
                <a:t>8z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600" dirty="0" smtClean="0">
                  <a:latin typeface="+mj-lt"/>
                  <a:ea typeface="+mj-ea"/>
                  <a:cs typeface="+mj-cs"/>
                </a:rPr>
                <a:t>x</a:t>
              </a:r>
              <a:endParaRPr kumimoji="0" lang="en-US" sz="16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6285312" y="5791200"/>
              <a:ext cx="1172491" cy="0"/>
            </a:xfrm>
            <a:prstGeom prst="line">
              <a:avLst/>
            </a:prstGeom>
            <a:ln w="136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-457200" y="57150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d =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    Solve</a:t>
            </a:r>
            <a:r>
              <a:rPr kumimoji="0" lang="en-US" sz="60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v</a:t>
            </a:r>
            <a:endParaRPr kumimoji="0" lang="en-US" sz="60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886200" y="4953000"/>
            <a:ext cx="1524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v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114800" y="6324600"/>
            <a:ext cx="106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04800" y="4648200"/>
            <a:ext cx="74676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0" y="5562600"/>
            <a:ext cx="6858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dirty="0" smtClean="0">
                <a:latin typeface="+mj-lt"/>
                <a:ea typeface="+mj-ea"/>
                <a:cs typeface="+mj-cs"/>
              </a:rPr>
              <a:t>3y – 9x = 18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6000" i="1" dirty="0" smtClean="0">
                <a:solidFill>
                  <a:prstClr val="black"/>
                </a:solidFill>
              </a:rPr>
              <a:t> Solve for y</a:t>
            </a:r>
            <a:r>
              <a:rPr lang="en-US" sz="9600" dirty="0" smtClean="0">
                <a:latin typeface="+mj-lt"/>
                <a:ea typeface="+mj-ea"/>
                <a:cs typeface="+mj-cs"/>
              </a:rPr>
              <a:t> 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17" descr="C:\Documents and Settings\reduncan\Local Settings\Temporary Internet Files\Content.IE5\EFQCXDJO\MC90043704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638300"/>
            <a:ext cx="2971800" cy="2971800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143000" y="762000"/>
            <a:ext cx="15240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900" dirty="0" smtClean="0">
                <a:latin typeface="+mj-lt"/>
                <a:ea typeface="+mj-ea"/>
                <a:cs typeface="+mj-cs"/>
              </a:rPr>
              <a:t>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900" dirty="0" smtClean="0">
                <a:latin typeface="+mj-lt"/>
                <a:ea typeface="+mj-ea"/>
                <a:cs typeface="+mj-cs"/>
              </a:rPr>
              <a:t>d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990600" y="2057400"/>
            <a:ext cx="190500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128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Alief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alief user</dc:creator>
  <cp:lastModifiedBy>Heather Kostelecky</cp:lastModifiedBy>
  <cp:revision>129</cp:revision>
  <dcterms:created xsi:type="dcterms:W3CDTF">2011-04-14T18:37:31Z</dcterms:created>
  <dcterms:modified xsi:type="dcterms:W3CDTF">2013-01-31T21:47:12Z</dcterms:modified>
</cp:coreProperties>
</file>