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74BC-D3DA-4D3A-84BB-0833EFA8BA7E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7F2-FDE4-4503-AA6F-08442C96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1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74BC-D3DA-4D3A-84BB-0833EFA8BA7E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7F2-FDE4-4503-AA6F-08442C96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43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74BC-D3DA-4D3A-84BB-0833EFA8BA7E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7F2-FDE4-4503-AA6F-08442C96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2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74BC-D3DA-4D3A-84BB-0833EFA8BA7E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7F2-FDE4-4503-AA6F-08442C96654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7601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74BC-D3DA-4D3A-84BB-0833EFA8BA7E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7F2-FDE4-4503-AA6F-08442C96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81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74BC-D3DA-4D3A-84BB-0833EFA8BA7E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7F2-FDE4-4503-AA6F-08442C96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01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74BC-D3DA-4D3A-84BB-0833EFA8BA7E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7F2-FDE4-4503-AA6F-08442C96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9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74BC-D3DA-4D3A-84BB-0833EFA8BA7E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7F2-FDE4-4503-AA6F-08442C96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49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74BC-D3DA-4D3A-84BB-0833EFA8BA7E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7F2-FDE4-4503-AA6F-08442C96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01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74BC-D3DA-4D3A-84BB-0833EFA8BA7E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7F2-FDE4-4503-AA6F-08442C96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4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74BC-D3DA-4D3A-84BB-0833EFA8BA7E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7F2-FDE4-4503-AA6F-08442C96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1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74BC-D3DA-4D3A-84BB-0833EFA8BA7E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7F2-FDE4-4503-AA6F-08442C96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07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74BC-D3DA-4D3A-84BB-0833EFA8BA7E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7F2-FDE4-4503-AA6F-08442C96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62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74BC-D3DA-4D3A-84BB-0833EFA8BA7E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7F2-FDE4-4503-AA6F-08442C96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54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74BC-D3DA-4D3A-84BB-0833EFA8BA7E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7F2-FDE4-4503-AA6F-08442C96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45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74BC-D3DA-4D3A-84BB-0833EFA8BA7E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7F2-FDE4-4503-AA6F-08442C96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4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74BC-D3DA-4D3A-84BB-0833EFA8BA7E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7F2-FDE4-4503-AA6F-08442C96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60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EF074BC-D3DA-4D3A-84BB-0833EFA8BA7E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957F2-FDE4-4503-AA6F-08442C96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73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ncdbaJWln4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4CFA6-B4F4-4344-BB4E-3F4C9528AA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Significant Is It?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BE75C8-3B76-46CC-83FB-347E3FA1EF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Lab using significant figures in science</a:t>
            </a:r>
          </a:p>
        </p:txBody>
      </p:sp>
    </p:spTree>
    <p:extLst>
      <p:ext uri="{BB962C8B-B14F-4D97-AF65-F5344CB8AC3E}">
        <p14:creationId xmlns:p14="http://schemas.microsoft.com/office/powerpoint/2010/main" val="3112954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DAF3A-8544-4402-ADD3-158B82BE7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#7</a:t>
            </a:r>
          </a:p>
        </p:txBody>
      </p:sp>
      <p:pic>
        <p:nvPicPr>
          <p:cNvPr id="7" name="Picture 6" descr="A picture containing indoor, measure, sitting, wooden&#10;&#10;Description automatically generated">
            <a:extLst>
              <a:ext uri="{FF2B5EF4-FFF2-40B4-BE49-F238E27FC236}">
                <a16:creationId xmlns:a16="http://schemas.microsoft.com/office/drawing/2014/main" id="{5DFB4DC5-D7F0-4EEE-B621-B1B150610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8" y="3535851"/>
            <a:ext cx="7001852" cy="4591691"/>
          </a:xfrm>
          <a:prstGeom prst="rect">
            <a:avLst/>
          </a:prstGeom>
        </p:spPr>
      </p:pic>
      <p:pic>
        <p:nvPicPr>
          <p:cNvPr id="5" name="Content Placeholder 4" descr="A picture containing indoor, table, measure, sitting&#10;&#10;Description automatically generated">
            <a:extLst>
              <a:ext uri="{FF2B5EF4-FFF2-40B4-BE49-F238E27FC236}">
                <a16:creationId xmlns:a16="http://schemas.microsoft.com/office/drawing/2014/main" id="{08364FE5-9C8E-4134-B787-9F0BF016C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193" y="83161"/>
            <a:ext cx="6517776" cy="4195762"/>
          </a:xfrm>
        </p:spPr>
      </p:pic>
      <p:pic>
        <p:nvPicPr>
          <p:cNvPr id="9" name="Picture 8" descr="A close up of a box&#10;&#10;Description automatically generated">
            <a:extLst>
              <a:ext uri="{FF2B5EF4-FFF2-40B4-BE49-F238E27FC236}">
                <a16:creationId xmlns:a16="http://schemas.microsoft.com/office/drawing/2014/main" id="{B1761378-E64B-4ECF-9991-A04126A4A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284" y="2287938"/>
            <a:ext cx="7573432" cy="44869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EFDF2A-4B95-42CA-9D46-E8FE3FF283D0}"/>
              </a:ext>
            </a:extLst>
          </p:cNvPr>
          <p:cNvSpPr txBox="1"/>
          <p:nvPr/>
        </p:nvSpPr>
        <p:spPr>
          <a:xfrm>
            <a:off x="5147187" y="452718"/>
            <a:ext cx="1194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Length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05CB2E-5795-4BF6-B293-9BF3231846C1}"/>
              </a:ext>
            </a:extLst>
          </p:cNvPr>
          <p:cNvSpPr txBox="1"/>
          <p:nvPr/>
        </p:nvSpPr>
        <p:spPr>
          <a:xfrm>
            <a:off x="2807109" y="4750892"/>
            <a:ext cx="1194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Width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BF0A23-8A1F-4FDD-8D47-9B926FCA57F8}"/>
              </a:ext>
            </a:extLst>
          </p:cNvPr>
          <p:cNvSpPr txBox="1"/>
          <p:nvPr/>
        </p:nvSpPr>
        <p:spPr>
          <a:xfrm>
            <a:off x="10050834" y="3602392"/>
            <a:ext cx="1194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Height</a:t>
            </a:r>
          </a:p>
        </p:txBody>
      </p:sp>
    </p:spTree>
    <p:extLst>
      <p:ext uri="{BB962C8B-B14F-4D97-AF65-F5344CB8AC3E}">
        <p14:creationId xmlns:p14="http://schemas.microsoft.com/office/powerpoint/2010/main" val="1164849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F41E0-E99C-4645-AAF2-7B79A9F9E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#8</a:t>
            </a:r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E2D880DE-8F3E-4E21-9BD9-D7C68A395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4" y="2168014"/>
            <a:ext cx="6354866" cy="4534220"/>
          </a:xfr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6AAD58B-539F-424D-ADD1-F04D5F304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80" y="2168014"/>
            <a:ext cx="7645039" cy="4534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A79A0C-46AC-4139-BDBC-B8DC6AA8BAB0}"/>
              </a:ext>
            </a:extLst>
          </p:cNvPr>
          <p:cNvSpPr txBox="1"/>
          <p:nvPr/>
        </p:nvSpPr>
        <p:spPr>
          <a:xfrm>
            <a:off x="2590725" y="6220616"/>
            <a:ext cx="198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Length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52E271-CAA0-4EEF-9D2C-8896D53F80ED}"/>
              </a:ext>
            </a:extLst>
          </p:cNvPr>
          <p:cNvSpPr txBox="1"/>
          <p:nvPr/>
        </p:nvSpPr>
        <p:spPr>
          <a:xfrm>
            <a:off x="7113639" y="5116933"/>
            <a:ext cx="198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Width</a:t>
            </a:r>
          </a:p>
        </p:txBody>
      </p:sp>
    </p:spTree>
    <p:extLst>
      <p:ext uri="{BB962C8B-B14F-4D97-AF65-F5344CB8AC3E}">
        <p14:creationId xmlns:p14="http://schemas.microsoft.com/office/powerpoint/2010/main" val="2424099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88DA9-E302-47E8-AFC8-7090BF6AE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#9</a:t>
            </a:r>
          </a:p>
        </p:txBody>
      </p:sp>
      <p:pic>
        <p:nvPicPr>
          <p:cNvPr id="5" name="Content Placeholder 4" descr="A picture containing indoor, clock, machine, display&#10;&#10;Description automatically generated">
            <a:extLst>
              <a:ext uri="{FF2B5EF4-FFF2-40B4-BE49-F238E27FC236}">
                <a16:creationId xmlns:a16="http://schemas.microsoft.com/office/drawing/2014/main" id="{7F8D5AB2-C93F-4EE3-92F1-9AB467294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27" y="1174163"/>
            <a:ext cx="7345636" cy="5683837"/>
          </a:xfrm>
        </p:spPr>
      </p:pic>
    </p:spTree>
    <p:extLst>
      <p:ext uri="{BB962C8B-B14F-4D97-AF65-F5344CB8AC3E}">
        <p14:creationId xmlns:p14="http://schemas.microsoft.com/office/powerpoint/2010/main" val="1512265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6B52-EAC8-41DE-9D5A-36AD6526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#10</a:t>
            </a:r>
          </a:p>
        </p:txBody>
      </p:sp>
      <p:pic>
        <p:nvPicPr>
          <p:cNvPr id="5" name="Content Placeholder 4" descr="A picture containing indoor, sitting, table, counter&#10;&#10;Description automatically generated">
            <a:extLst>
              <a:ext uri="{FF2B5EF4-FFF2-40B4-BE49-F238E27FC236}">
                <a16:creationId xmlns:a16="http://schemas.microsoft.com/office/drawing/2014/main" id="{A2D2F50C-AFEB-48FB-93A1-E5F55F181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37" y="1086673"/>
            <a:ext cx="7828699" cy="5771327"/>
          </a:xfrm>
        </p:spPr>
      </p:pic>
    </p:spTree>
    <p:extLst>
      <p:ext uri="{BB962C8B-B14F-4D97-AF65-F5344CB8AC3E}">
        <p14:creationId xmlns:p14="http://schemas.microsoft.com/office/powerpoint/2010/main" val="662303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F1C98-E729-4594-84F1-C86056687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#11</a:t>
            </a:r>
          </a:p>
        </p:txBody>
      </p:sp>
      <p:pic>
        <p:nvPicPr>
          <p:cNvPr id="5" name="Content Placeholder 4" descr="A picture containing indoor, book, sitting, shelf&#10;&#10;Description automatically generated">
            <a:extLst>
              <a:ext uri="{FF2B5EF4-FFF2-40B4-BE49-F238E27FC236}">
                <a16:creationId xmlns:a16="http://schemas.microsoft.com/office/drawing/2014/main" id="{BDDAD7AC-FCB1-41D9-A2DB-BD7EB2585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222" y="1323602"/>
            <a:ext cx="4195763" cy="4195763"/>
          </a:xfrm>
        </p:spPr>
      </p:pic>
      <p:pic>
        <p:nvPicPr>
          <p:cNvPr id="7" name="Picture 6" descr="A sign on a counter&#10;&#10;Description automatically generated">
            <a:extLst>
              <a:ext uri="{FF2B5EF4-FFF2-40B4-BE49-F238E27FC236}">
                <a16:creationId xmlns:a16="http://schemas.microsoft.com/office/drawing/2014/main" id="{61E4B5E1-EC2C-45CC-BE1B-2709ABC8D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1742" y="1338635"/>
            <a:ext cx="5274730" cy="52747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228C30-4D91-446B-95F9-16FD4FB27A33}"/>
              </a:ext>
            </a:extLst>
          </p:cNvPr>
          <p:cNvSpPr txBox="1"/>
          <p:nvPr/>
        </p:nvSpPr>
        <p:spPr>
          <a:xfrm>
            <a:off x="427703" y="2227005"/>
            <a:ext cx="20352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Find the mass in grams.</a:t>
            </a:r>
          </a:p>
        </p:txBody>
      </p:sp>
    </p:spTree>
    <p:extLst>
      <p:ext uri="{BB962C8B-B14F-4D97-AF65-F5344CB8AC3E}">
        <p14:creationId xmlns:p14="http://schemas.microsoft.com/office/powerpoint/2010/main" val="115445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80D8A-F572-4C0C-8137-C3021273D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#12</a:t>
            </a:r>
          </a:p>
        </p:txBody>
      </p:sp>
      <p:pic>
        <p:nvPicPr>
          <p:cNvPr id="5" name="Content Placeholder 4" descr="A close up of a hand&#10;&#10;Description automatically generated">
            <a:extLst>
              <a:ext uri="{FF2B5EF4-FFF2-40B4-BE49-F238E27FC236}">
                <a16:creationId xmlns:a16="http://schemas.microsoft.com/office/drawing/2014/main" id="{B7481F37-D52F-4E0A-9FFC-EF5BAC486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1431" y="-256077"/>
            <a:ext cx="8130375" cy="60977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352495-16B1-41F0-AC24-497EF88C6DC8}"/>
              </a:ext>
            </a:extLst>
          </p:cNvPr>
          <p:cNvSpPr txBox="1"/>
          <p:nvPr/>
        </p:nvSpPr>
        <p:spPr>
          <a:xfrm>
            <a:off x="646111" y="2050026"/>
            <a:ext cx="30704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is the temperature?</a:t>
            </a:r>
          </a:p>
          <a:p>
            <a:endParaRPr lang="en-US" sz="3200" dirty="0"/>
          </a:p>
          <a:p>
            <a:r>
              <a:rPr lang="en-US" sz="3200" dirty="0"/>
              <a:t>Thermometer is in Celsius</a:t>
            </a:r>
          </a:p>
        </p:txBody>
      </p:sp>
    </p:spTree>
    <p:extLst>
      <p:ext uri="{BB962C8B-B14F-4D97-AF65-F5344CB8AC3E}">
        <p14:creationId xmlns:p14="http://schemas.microsoft.com/office/powerpoint/2010/main" val="2242854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0DDA-403C-4E27-BE46-60943A68A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lab sheet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BA9246-4754-4725-AB95-2414FC97EBA9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108942"/>
              </p:ext>
            </p:extLst>
          </p:nvPr>
        </p:nvGraphicFramePr>
        <p:xfrm>
          <a:off x="4861315" y="125006"/>
          <a:ext cx="4775053" cy="6666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3" imgW="5952018" imgH="8309066" progId="Word.Document.12">
                  <p:embed/>
                </p:oleObj>
              </mc:Choice>
              <mc:Fallback>
                <p:oleObj name="Document" r:id="rId3" imgW="5952018" imgH="830906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1315" y="125006"/>
                        <a:ext cx="4775053" cy="666691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4313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16E74-F268-460F-A2CE-80C7ECD3C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Instructions/overview</a:t>
            </a:r>
          </a:p>
        </p:txBody>
      </p:sp>
      <p:pic>
        <p:nvPicPr>
          <p:cNvPr id="4" name="Online Media 3" title="significant figures lab online   lab instructions">
            <a:hlinkClick r:id="" action="ppaction://media"/>
            <a:extLst>
              <a:ext uri="{FF2B5EF4-FFF2-40B4-BE49-F238E27FC236}">
                <a16:creationId xmlns:a16="http://schemas.microsoft.com/office/drawing/2014/main" id="{13232DDF-3750-4090-98B9-B5A13D870AC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35111" y="1389500"/>
            <a:ext cx="9721778" cy="54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9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54990-74DF-4951-8B77-F569357B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#1</a:t>
            </a:r>
          </a:p>
        </p:txBody>
      </p:sp>
      <p:pic>
        <p:nvPicPr>
          <p:cNvPr id="9" name="Content Placeholder 8" descr="A close up of a sign&#10;&#10;Description automatically generated">
            <a:extLst>
              <a:ext uri="{FF2B5EF4-FFF2-40B4-BE49-F238E27FC236}">
                <a16:creationId xmlns:a16="http://schemas.microsoft.com/office/drawing/2014/main" id="{6F7AE323-3605-4876-A60A-87CB90A69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04382"/>
            <a:ext cx="11029070" cy="5430867"/>
          </a:xfrm>
        </p:spPr>
      </p:pic>
    </p:spTree>
    <p:extLst>
      <p:ext uri="{BB962C8B-B14F-4D97-AF65-F5344CB8AC3E}">
        <p14:creationId xmlns:p14="http://schemas.microsoft.com/office/powerpoint/2010/main" val="1492746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7A2C5-9555-4DCA-83C7-09106D23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#2</a:t>
            </a:r>
          </a:p>
        </p:txBody>
      </p:sp>
      <p:pic>
        <p:nvPicPr>
          <p:cNvPr id="5" name="Content Placeholder 4" descr="A picture containing measure, indoor, object, sitting&#10;&#10;Description automatically generated">
            <a:extLst>
              <a:ext uri="{FF2B5EF4-FFF2-40B4-BE49-F238E27FC236}">
                <a16:creationId xmlns:a16="http://schemas.microsoft.com/office/drawing/2014/main" id="{85667B82-9ABF-4A4B-B65C-CAE4A14AE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8794"/>
            <a:ext cx="11408898" cy="5261098"/>
          </a:xfrm>
        </p:spPr>
      </p:pic>
    </p:spTree>
    <p:extLst>
      <p:ext uri="{BB962C8B-B14F-4D97-AF65-F5344CB8AC3E}">
        <p14:creationId xmlns:p14="http://schemas.microsoft.com/office/powerpoint/2010/main" val="3295664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CD107-D0D8-4085-9DCE-3E6699715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#3</a:t>
            </a:r>
          </a:p>
        </p:txBody>
      </p:sp>
      <p:pic>
        <p:nvPicPr>
          <p:cNvPr id="5" name="Content Placeholder 4" descr="A picture containing device, indoor, instrument, table&#10;&#10;Description automatically generated">
            <a:extLst>
              <a:ext uri="{FF2B5EF4-FFF2-40B4-BE49-F238E27FC236}">
                <a16:creationId xmlns:a16="http://schemas.microsoft.com/office/drawing/2014/main" id="{95CADA49-FD6A-4BB9-AAEC-3CA9E190A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8764"/>
            <a:ext cx="12126992" cy="4374577"/>
          </a:xfrm>
        </p:spPr>
      </p:pic>
    </p:spTree>
    <p:extLst>
      <p:ext uri="{BB962C8B-B14F-4D97-AF65-F5344CB8AC3E}">
        <p14:creationId xmlns:p14="http://schemas.microsoft.com/office/powerpoint/2010/main" val="734440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AD967-14AB-4AC3-9BC3-296BB06F9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#4</a:t>
            </a:r>
          </a:p>
        </p:txBody>
      </p:sp>
      <p:pic>
        <p:nvPicPr>
          <p:cNvPr id="5" name="Content Placeholder 4" descr="A device with a screen&#10;&#10;Description automatically generated">
            <a:extLst>
              <a:ext uri="{FF2B5EF4-FFF2-40B4-BE49-F238E27FC236}">
                <a16:creationId xmlns:a16="http://schemas.microsoft.com/office/drawing/2014/main" id="{86031EC4-F983-4FAC-B26F-1F02240B6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4" y="2053884"/>
            <a:ext cx="12693146" cy="4804116"/>
          </a:xfrm>
        </p:spPr>
      </p:pic>
    </p:spTree>
    <p:extLst>
      <p:ext uri="{BB962C8B-B14F-4D97-AF65-F5344CB8AC3E}">
        <p14:creationId xmlns:p14="http://schemas.microsoft.com/office/powerpoint/2010/main" val="97695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261FE-D9E4-4A1E-9C96-F42C0C611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#5</a:t>
            </a:r>
          </a:p>
        </p:txBody>
      </p:sp>
      <p:pic>
        <p:nvPicPr>
          <p:cNvPr id="11" name="Picture 10" descr="A picture containing yellow, indoor, sitting, table&#10;&#10;Description automatically generated">
            <a:extLst>
              <a:ext uri="{FF2B5EF4-FFF2-40B4-BE49-F238E27FC236}">
                <a16:creationId xmlns:a16="http://schemas.microsoft.com/office/drawing/2014/main" id="{61D4B020-6119-482D-98DF-2F7E98750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7843" y="857250"/>
            <a:ext cx="6858000" cy="514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8051C1-64C5-4155-B652-1B373CA86EC2}"/>
              </a:ext>
            </a:extLst>
          </p:cNvPr>
          <p:cNvSpPr txBox="1"/>
          <p:nvPr/>
        </p:nvSpPr>
        <p:spPr>
          <a:xfrm>
            <a:off x="646111" y="2067951"/>
            <a:ext cx="2125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Find the volume in mL.</a:t>
            </a:r>
          </a:p>
        </p:txBody>
      </p:sp>
    </p:spTree>
    <p:extLst>
      <p:ext uri="{BB962C8B-B14F-4D97-AF65-F5344CB8AC3E}">
        <p14:creationId xmlns:p14="http://schemas.microsoft.com/office/powerpoint/2010/main" val="3479185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E7B61-90D3-44A5-B33B-3F3664083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#6</a:t>
            </a:r>
          </a:p>
        </p:txBody>
      </p:sp>
      <p:pic>
        <p:nvPicPr>
          <p:cNvPr id="5" name="Content Placeholder 4" descr="A picture containing indoor, building, sitting, filled&#10;&#10;Description automatically generated">
            <a:extLst>
              <a:ext uri="{FF2B5EF4-FFF2-40B4-BE49-F238E27FC236}">
                <a16:creationId xmlns:a16="http://schemas.microsoft.com/office/drawing/2014/main" id="{2230A6DD-7F87-4255-8993-33C2106B1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8922" y="-854266"/>
            <a:ext cx="8814018" cy="66105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7ABC4B-1198-487E-9007-1D735AFE7DC1}"/>
              </a:ext>
            </a:extLst>
          </p:cNvPr>
          <p:cNvSpPr txBox="1"/>
          <p:nvPr/>
        </p:nvSpPr>
        <p:spPr>
          <a:xfrm>
            <a:off x="365760" y="1152983"/>
            <a:ext cx="323556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Find the volume.  Be careful on this one!  Be sure to ask yourself:  what decimal level do I know FOR SURE?  Every 100’s?  Every 10’s? Every 1’s?</a:t>
            </a:r>
          </a:p>
        </p:txBody>
      </p:sp>
    </p:spTree>
    <p:extLst>
      <p:ext uri="{BB962C8B-B14F-4D97-AF65-F5344CB8AC3E}">
        <p14:creationId xmlns:p14="http://schemas.microsoft.com/office/powerpoint/2010/main" val="1055170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132</TotalTime>
  <Words>113</Words>
  <Application>Microsoft Office PowerPoint</Application>
  <PresentationFormat>Widescreen</PresentationFormat>
  <Paragraphs>27</Paragraphs>
  <Slides>15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Century Gothic</vt:lpstr>
      <vt:lpstr>Wingdings 3</vt:lpstr>
      <vt:lpstr>Ion</vt:lpstr>
      <vt:lpstr>Microsoft Word Document</vt:lpstr>
      <vt:lpstr>How Significant Is It?</vt:lpstr>
      <vt:lpstr>The lab sheet</vt:lpstr>
      <vt:lpstr>Instructions/overview</vt:lpstr>
      <vt:lpstr>Station #1</vt:lpstr>
      <vt:lpstr>Station #2</vt:lpstr>
      <vt:lpstr>Station #3</vt:lpstr>
      <vt:lpstr>Station #4</vt:lpstr>
      <vt:lpstr>Station #5</vt:lpstr>
      <vt:lpstr>Station #6</vt:lpstr>
      <vt:lpstr>Station #7</vt:lpstr>
      <vt:lpstr>Station #8</vt:lpstr>
      <vt:lpstr>Station #9</vt:lpstr>
      <vt:lpstr>Station #10</vt:lpstr>
      <vt:lpstr>Station #11</vt:lpstr>
      <vt:lpstr>Station #12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Significant Is It?</dc:title>
  <dc:creator>Scott Johnson</dc:creator>
  <cp:lastModifiedBy>Scott Johnson</cp:lastModifiedBy>
  <cp:revision>7</cp:revision>
  <dcterms:created xsi:type="dcterms:W3CDTF">2020-05-04T16:27:22Z</dcterms:created>
  <dcterms:modified xsi:type="dcterms:W3CDTF">2020-05-04T18:39:39Z</dcterms:modified>
</cp:coreProperties>
</file>