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9" r:id="rId2"/>
    <p:sldId id="258" r:id="rId3"/>
    <p:sldId id="257" r:id="rId4"/>
    <p:sldId id="256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83" r:id="rId22"/>
    <p:sldId id="282" r:id="rId23"/>
    <p:sldId id="280" r:id="rId24"/>
    <p:sldId id="289" r:id="rId25"/>
    <p:sldId id="295" r:id="rId26"/>
    <p:sldId id="277" r:id="rId27"/>
    <p:sldId id="286" r:id="rId28"/>
    <p:sldId id="284" r:id="rId29"/>
    <p:sldId id="287" r:id="rId30"/>
    <p:sldId id="276" r:id="rId31"/>
    <p:sldId id="288" r:id="rId32"/>
    <p:sldId id="293" r:id="rId33"/>
    <p:sldId id="298" r:id="rId34"/>
    <p:sldId id="299" r:id="rId35"/>
    <p:sldId id="290" r:id="rId36"/>
    <p:sldId id="292" r:id="rId37"/>
    <p:sldId id="291" r:id="rId38"/>
    <p:sldId id="294" r:id="rId39"/>
    <p:sldId id="297" r:id="rId40"/>
    <p:sldId id="296" r:id="rId41"/>
    <p:sldId id="281" r:id="rId42"/>
    <p:sldId id="300" r:id="rId43"/>
    <p:sldId id="301" r:id="rId44"/>
    <p:sldId id="278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Johnson" userId="c8e5ad30-523c-4d58-869c-aea467ce5173" providerId="ADAL" clId="{F05A5482-26DA-4E48-8823-8879DF0A6609}"/>
    <pc:docChg chg="addSld modSld">
      <pc:chgData name="Scott Johnson" userId="c8e5ad30-523c-4d58-869c-aea467ce5173" providerId="ADAL" clId="{F05A5482-26DA-4E48-8823-8879DF0A6609}" dt="2025-04-24T14:02:28.363" v="204"/>
      <pc:docMkLst>
        <pc:docMk/>
      </pc:docMkLst>
      <pc:sldChg chg="addSp delSp modSp new mod modAnim">
        <pc:chgData name="Scott Johnson" userId="c8e5ad30-523c-4d58-869c-aea467ce5173" providerId="ADAL" clId="{F05A5482-26DA-4E48-8823-8879DF0A6609}" dt="2025-04-24T14:02:28.363" v="204"/>
        <pc:sldMkLst>
          <pc:docMk/>
          <pc:sldMk cId="2511918770" sldId="301"/>
        </pc:sldMkLst>
        <pc:spChg chg="mod">
          <ac:chgData name="Scott Johnson" userId="c8e5ad30-523c-4d58-869c-aea467ce5173" providerId="ADAL" clId="{F05A5482-26DA-4E48-8823-8879DF0A6609}" dt="2025-04-24T13:56:16.483" v="30" actId="20577"/>
          <ac:spMkLst>
            <pc:docMk/>
            <pc:sldMk cId="2511918770" sldId="301"/>
            <ac:spMk id="2" creationId="{D9C394B0-40FE-ACFB-3650-41421584F9FB}"/>
          </ac:spMkLst>
        </pc:spChg>
        <pc:spChg chg="add mod">
          <ac:chgData name="Scott Johnson" userId="c8e5ad30-523c-4d58-869c-aea467ce5173" providerId="ADAL" clId="{F05A5482-26DA-4E48-8823-8879DF0A6609}" dt="2025-04-24T13:59:31.528" v="190" actId="403"/>
          <ac:spMkLst>
            <pc:docMk/>
            <pc:sldMk cId="2511918770" sldId="301"/>
            <ac:spMk id="5" creationId="{AA60C66A-744B-1165-8D83-5AE5FE20755A}"/>
          </ac:spMkLst>
        </pc:spChg>
        <pc:spChg chg="add mod">
          <ac:chgData name="Scott Johnson" userId="c8e5ad30-523c-4d58-869c-aea467ce5173" providerId="ADAL" clId="{F05A5482-26DA-4E48-8823-8879DF0A6609}" dt="2025-04-24T13:59:58.352" v="202" actId="14100"/>
          <ac:spMkLst>
            <pc:docMk/>
            <pc:sldMk cId="2511918770" sldId="301"/>
            <ac:spMk id="6" creationId="{D589BA72-F661-3A54-2F31-B9EF65D6843E}"/>
          </ac:spMkLst>
        </pc:spChg>
        <pc:picChg chg="add mod">
          <ac:chgData name="Scott Johnson" userId="c8e5ad30-523c-4d58-869c-aea467ce5173" providerId="ADAL" clId="{F05A5482-26DA-4E48-8823-8879DF0A6609}" dt="2025-04-24T13:59:50.606" v="197" actId="1076"/>
          <ac:picMkLst>
            <pc:docMk/>
            <pc:sldMk cId="2511918770" sldId="301"/>
            <ac:picMk id="4" creationId="{67A670C4-985B-432F-A994-504BEE9769AB}"/>
          </ac:picMkLst>
        </pc:picChg>
      </pc:sldChg>
    </pc:docChg>
  </pc:docChgLst>
  <pc:docChgLst>
    <pc:chgData name="Scott Johnson" userId="c8e5ad30-523c-4d58-869c-aea467ce5173" providerId="ADAL" clId="{63A910F6-D474-4CE3-A6EF-5F8C46F21DF3}"/>
    <pc:docChg chg="modSld">
      <pc:chgData name="Scott Johnson" userId="c8e5ad30-523c-4d58-869c-aea467ce5173" providerId="ADAL" clId="{63A910F6-D474-4CE3-A6EF-5F8C46F21DF3}" dt="2025-07-17T22:24:07.974" v="32" actId="1076"/>
      <pc:docMkLst>
        <pc:docMk/>
      </pc:docMkLst>
      <pc:sldChg chg="modSp">
        <pc:chgData name="Scott Johnson" userId="c8e5ad30-523c-4d58-869c-aea467ce5173" providerId="ADAL" clId="{63A910F6-D474-4CE3-A6EF-5F8C46F21DF3}" dt="2025-07-17T22:21:01.807" v="3" actId="115"/>
        <pc:sldMkLst>
          <pc:docMk/>
          <pc:sldMk cId="0" sldId="256"/>
        </pc:sldMkLst>
        <pc:spChg chg="mod">
          <ac:chgData name="Scott Johnson" userId="c8e5ad30-523c-4d58-869c-aea467ce5173" providerId="ADAL" clId="{63A910F6-D474-4CE3-A6EF-5F8C46F21DF3}" dt="2025-07-17T22:21:01.807" v="3" actId="115"/>
          <ac:spMkLst>
            <pc:docMk/>
            <pc:sldMk cId="0" sldId="256"/>
            <ac:spMk id="4103" creationId="{564D969E-52A9-EA29-3A0F-9A9F255619A6}"/>
          </ac:spMkLst>
        </pc:spChg>
      </pc:sldChg>
      <pc:sldChg chg="modSp">
        <pc:chgData name="Scott Johnson" userId="c8e5ad30-523c-4d58-869c-aea467ce5173" providerId="ADAL" clId="{63A910F6-D474-4CE3-A6EF-5F8C46F21DF3}" dt="2025-07-17T22:21:24.403" v="5" actId="5793"/>
        <pc:sldMkLst>
          <pc:docMk/>
          <pc:sldMk cId="0" sldId="270"/>
        </pc:sldMkLst>
        <pc:spChg chg="mod">
          <ac:chgData name="Scott Johnson" userId="c8e5ad30-523c-4d58-869c-aea467ce5173" providerId="ADAL" clId="{63A910F6-D474-4CE3-A6EF-5F8C46F21DF3}" dt="2025-07-17T22:21:24.403" v="5" actId="5793"/>
          <ac:spMkLst>
            <pc:docMk/>
            <pc:sldMk cId="0" sldId="270"/>
            <ac:spMk id="23555" creationId="{A8862488-F93D-92BE-9641-6E6CC176E03D}"/>
          </ac:spMkLst>
        </pc:spChg>
      </pc:sldChg>
      <pc:sldChg chg="modSp">
        <pc:chgData name="Scott Johnson" userId="c8e5ad30-523c-4d58-869c-aea467ce5173" providerId="ADAL" clId="{63A910F6-D474-4CE3-A6EF-5F8C46F21DF3}" dt="2025-07-17T22:21:45.999" v="10" actId="122"/>
        <pc:sldMkLst>
          <pc:docMk/>
          <pc:sldMk cId="0" sldId="272"/>
        </pc:sldMkLst>
        <pc:spChg chg="mod">
          <ac:chgData name="Scott Johnson" userId="c8e5ad30-523c-4d58-869c-aea467ce5173" providerId="ADAL" clId="{63A910F6-D474-4CE3-A6EF-5F8C46F21DF3}" dt="2025-07-17T22:21:45.999" v="10" actId="122"/>
          <ac:spMkLst>
            <pc:docMk/>
            <pc:sldMk cId="0" sldId="272"/>
            <ac:spMk id="25603" creationId="{2C39C2ED-D51E-0F88-8B2C-C92150BE8C92}"/>
          </ac:spMkLst>
        </pc:spChg>
      </pc:sldChg>
      <pc:sldChg chg="modSp">
        <pc:chgData name="Scott Johnson" userId="c8e5ad30-523c-4d58-869c-aea467ce5173" providerId="ADAL" clId="{63A910F6-D474-4CE3-A6EF-5F8C46F21DF3}" dt="2025-07-17T22:21:33.417" v="7" actId="122"/>
        <pc:sldMkLst>
          <pc:docMk/>
          <pc:sldMk cId="0" sldId="273"/>
        </pc:sldMkLst>
        <pc:spChg chg="mod">
          <ac:chgData name="Scott Johnson" userId="c8e5ad30-523c-4d58-869c-aea467ce5173" providerId="ADAL" clId="{63A910F6-D474-4CE3-A6EF-5F8C46F21DF3}" dt="2025-07-17T22:21:33.417" v="7" actId="122"/>
          <ac:spMkLst>
            <pc:docMk/>
            <pc:sldMk cId="0" sldId="273"/>
            <ac:spMk id="26627" creationId="{4CD2DA57-5FA1-6BAE-88DD-E86C415BB8D2}"/>
          </ac:spMkLst>
        </pc:spChg>
      </pc:sldChg>
      <pc:sldChg chg="modSp mod">
        <pc:chgData name="Scott Johnson" userId="c8e5ad30-523c-4d58-869c-aea467ce5173" providerId="ADAL" clId="{63A910F6-D474-4CE3-A6EF-5F8C46F21DF3}" dt="2025-07-17T22:21:51.405" v="11" actId="5793"/>
        <pc:sldMkLst>
          <pc:docMk/>
          <pc:sldMk cId="0" sldId="274"/>
        </pc:sldMkLst>
        <pc:spChg chg="mod">
          <ac:chgData name="Scott Johnson" userId="c8e5ad30-523c-4d58-869c-aea467ce5173" providerId="ADAL" clId="{63A910F6-D474-4CE3-A6EF-5F8C46F21DF3}" dt="2025-07-17T22:21:51.405" v="11" actId="5793"/>
          <ac:spMkLst>
            <pc:docMk/>
            <pc:sldMk cId="0" sldId="274"/>
            <ac:spMk id="27651" creationId="{783FA27E-4FCB-AC0E-43C2-6AF759DD1944}"/>
          </ac:spMkLst>
        </pc:spChg>
      </pc:sldChg>
      <pc:sldChg chg="modSp mod modAnim">
        <pc:chgData name="Scott Johnson" userId="c8e5ad30-523c-4d58-869c-aea467ce5173" providerId="ADAL" clId="{63A910F6-D474-4CE3-A6EF-5F8C46F21DF3}" dt="2025-07-17T22:22:15.857" v="17" actId="20577"/>
        <pc:sldMkLst>
          <pc:docMk/>
          <pc:sldMk cId="0" sldId="275"/>
        </pc:sldMkLst>
        <pc:spChg chg="mod">
          <ac:chgData name="Scott Johnson" userId="c8e5ad30-523c-4d58-869c-aea467ce5173" providerId="ADAL" clId="{63A910F6-D474-4CE3-A6EF-5F8C46F21DF3}" dt="2025-07-17T22:22:15.857" v="17" actId="20577"/>
          <ac:spMkLst>
            <pc:docMk/>
            <pc:sldMk cId="0" sldId="275"/>
            <ac:spMk id="28675" creationId="{DDC0E273-6E73-669A-A21F-57E5C19F9FD3}"/>
          </ac:spMkLst>
        </pc:spChg>
      </pc:sldChg>
      <pc:sldChg chg="modSp">
        <pc:chgData name="Scott Johnson" userId="c8e5ad30-523c-4d58-869c-aea467ce5173" providerId="ADAL" clId="{63A910F6-D474-4CE3-A6EF-5F8C46F21DF3}" dt="2025-07-17T22:22:46.870" v="20" actId="122"/>
        <pc:sldMkLst>
          <pc:docMk/>
          <pc:sldMk cId="0" sldId="289"/>
        </pc:sldMkLst>
        <pc:spChg chg="mod">
          <ac:chgData name="Scott Johnson" userId="c8e5ad30-523c-4d58-869c-aea467ce5173" providerId="ADAL" clId="{63A910F6-D474-4CE3-A6EF-5F8C46F21DF3}" dt="2025-07-17T22:22:46.870" v="20" actId="122"/>
          <ac:spMkLst>
            <pc:docMk/>
            <pc:sldMk cId="0" sldId="289"/>
            <ac:spMk id="45063" creationId="{25A35814-01DB-BBAC-A933-32DB8ECDBEDE}"/>
          </ac:spMkLst>
        </pc:spChg>
      </pc:sldChg>
      <pc:sldChg chg="modSp">
        <pc:chgData name="Scott Johnson" userId="c8e5ad30-523c-4d58-869c-aea467ce5173" providerId="ADAL" clId="{63A910F6-D474-4CE3-A6EF-5F8C46F21DF3}" dt="2025-07-17T22:23:07.512" v="22" actId="122"/>
        <pc:sldMkLst>
          <pc:docMk/>
          <pc:sldMk cId="0" sldId="295"/>
        </pc:sldMkLst>
        <pc:spChg chg="mod">
          <ac:chgData name="Scott Johnson" userId="c8e5ad30-523c-4d58-869c-aea467ce5173" providerId="ADAL" clId="{63A910F6-D474-4CE3-A6EF-5F8C46F21DF3}" dt="2025-07-17T22:23:07.512" v="22" actId="122"/>
          <ac:spMkLst>
            <pc:docMk/>
            <pc:sldMk cId="0" sldId="295"/>
            <ac:spMk id="27653" creationId="{61D0D573-29CB-5347-3084-AA1D229E58FA}"/>
          </ac:spMkLst>
        </pc:spChg>
      </pc:sldChg>
      <pc:sldChg chg="modSp">
        <pc:chgData name="Scott Johnson" userId="c8e5ad30-523c-4d58-869c-aea467ce5173" providerId="ADAL" clId="{63A910F6-D474-4CE3-A6EF-5F8C46F21DF3}" dt="2025-07-17T22:23:51.364" v="31" actId="1076"/>
        <pc:sldMkLst>
          <pc:docMk/>
          <pc:sldMk cId="0" sldId="297"/>
        </pc:sldMkLst>
        <pc:spChg chg="mod">
          <ac:chgData name="Scott Johnson" userId="c8e5ad30-523c-4d58-869c-aea467ce5173" providerId="ADAL" clId="{63A910F6-D474-4CE3-A6EF-5F8C46F21DF3}" dt="2025-07-17T22:23:46.174" v="30" actId="115"/>
          <ac:spMkLst>
            <pc:docMk/>
            <pc:sldMk cId="0" sldId="297"/>
            <ac:spMk id="3" creationId="{CAB96AB9-2D66-FCAA-3139-47EEC25E701E}"/>
          </ac:spMkLst>
        </pc:spChg>
        <pc:picChg chg="mod">
          <ac:chgData name="Scott Johnson" userId="c8e5ad30-523c-4d58-869c-aea467ce5173" providerId="ADAL" clId="{63A910F6-D474-4CE3-A6EF-5F8C46F21DF3}" dt="2025-07-17T22:23:51.364" v="31" actId="1076"/>
          <ac:picMkLst>
            <pc:docMk/>
            <pc:sldMk cId="0" sldId="297"/>
            <ac:picMk id="5" creationId="{50A5CBC6-1301-8EB3-003D-F1ED489DD3A5}"/>
          </ac:picMkLst>
        </pc:picChg>
      </pc:sldChg>
      <pc:sldChg chg="modSp mod">
        <pc:chgData name="Scott Johnson" userId="c8e5ad30-523c-4d58-869c-aea467ce5173" providerId="ADAL" clId="{63A910F6-D474-4CE3-A6EF-5F8C46F21DF3}" dt="2025-07-17T22:24:07.974" v="32" actId="1076"/>
        <pc:sldMkLst>
          <pc:docMk/>
          <pc:sldMk cId="2511918770" sldId="301"/>
        </pc:sldMkLst>
        <pc:spChg chg="mod">
          <ac:chgData name="Scott Johnson" userId="c8e5ad30-523c-4d58-869c-aea467ce5173" providerId="ADAL" clId="{63A910F6-D474-4CE3-A6EF-5F8C46F21DF3}" dt="2025-07-17T22:24:07.974" v="32" actId="1076"/>
          <ac:spMkLst>
            <pc:docMk/>
            <pc:sldMk cId="2511918770" sldId="301"/>
            <ac:spMk id="5" creationId="{AA60C66A-744B-1165-8D83-5AE5FE20755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DC6FA2D-CD77-DBEF-0EED-84BD6E2561E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CACD9CF-3CB8-653E-B234-5F31FE2A50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932550E-4D72-BC83-FC8E-51EBA89C96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9067A60-FC28-22C5-DD52-FD140A82381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9A7ADA4-3E08-3E4F-C0B8-6FD08A4A264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0 w 1722"/>
                <a:gd name="T1" fmla="*/ 60 h 66"/>
                <a:gd name="T2" fmla="*/ 1710 w 1722"/>
                <a:gd name="T3" fmla="*/ 54 h 66"/>
                <a:gd name="T4" fmla="*/ 0 w 1722"/>
                <a:gd name="T5" fmla="*/ 0 h 66"/>
                <a:gd name="T6" fmla="*/ 0 w 1722"/>
                <a:gd name="T7" fmla="*/ 42 h 66"/>
                <a:gd name="T8" fmla="*/ 1710 w 1722"/>
                <a:gd name="T9" fmla="*/ 60 h 66"/>
                <a:gd name="T10" fmla="*/ 1710 w 1722"/>
                <a:gd name="T11" fmla="*/ 6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CCA0EBA-2393-55F9-91F3-3C487C86AF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A9DD064-1E8B-7110-B1A2-C60A9FDF07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9 w 975"/>
                <a:gd name="T1" fmla="*/ 48 h 101"/>
                <a:gd name="T2" fmla="*/ 96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9 w 975"/>
                <a:gd name="T9" fmla="*/ 48 h 101"/>
                <a:gd name="T10" fmla="*/ 96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FDE3748-40D3-72CE-9BF9-C527719AFE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9 w 2141"/>
                <a:gd name="T7" fmla="*/ 0 h 198"/>
                <a:gd name="T8" fmla="*/ 212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B21FC64-AC64-2986-CF3B-D4DDEDA122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2E35C6B-C287-5F66-4CF6-C6D195BF40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4 w 2517"/>
                <a:gd name="T1" fmla="*/ 276 h 276"/>
                <a:gd name="T2" fmla="*/ 2499 w 2517"/>
                <a:gd name="T3" fmla="*/ 204 h 276"/>
                <a:gd name="T4" fmla="*/ 2242 w 2517"/>
                <a:gd name="T5" fmla="*/ 0 h 276"/>
                <a:gd name="T6" fmla="*/ 0 w 2517"/>
                <a:gd name="T7" fmla="*/ 276 h 276"/>
                <a:gd name="T8" fmla="*/ 2164 w 2517"/>
                <a:gd name="T9" fmla="*/ 276 h 276"/>
                <a:gd name="T10" fmla="*/ 2164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F7E4A93-9DE3-80B5-03FC-B95B2E96A7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5CC4ED7-B569-0B40-571C-70A6BBAAD2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3 w 729"/>
                <a:gd name="T7" fmla="*/ 240 h 240"/>
                <a:gd name="T8" fmla="*/ 72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387B18D-6CC2-15C2-01DA-AF9960EC90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07BC9E8-26E6-04E9-275D-401FAACA2B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3 w 729"/>
                <a:gd name="T1" fmla="*/ 318 h 318"/>
                <a:gd name="T2" fmla="*/ 72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3 w 729"/>
                <a:gd name="T9" fmla="*/ 318 h 318"/>
                <a:gd name="T10" fmla="*/ 72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7E2CA12-8898-E6DC-507F-1D563D1407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BDE7DA3-14E6-4517-002B-DE3B59E823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2EAF0DD-A241-2028-C09A-3828C40610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FF12D9E-25F1-34BE-8BEE-5C1A4B2B0F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109C44C-6B01-00E4-6D4B-B7EF530EE7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89CEB4B1-D758-7B51-181C-971683DF11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F81DB98-74D2-88A6-9310-D22D6FFBF8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2EBB69E-F8FC-56B5-8E54-FCF87A1714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E6AE6D70-CE8C-BC93-39AF-11BA5982B6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41F032F-C155-771F-90B7-BFE1E1A884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45C1137F-991E-5F67-839B-0D096BF8D3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B4C979D0-FE90-5495-5489-0EB3EF40EA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6AAF764-C1D8-CD16-A0BC-D5069E71BD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52EE8778-C8D8-0773-A171-45E135FC63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4029F2FF-CED8-75A8-3CF4-BDD4C9F90D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6B1C1FCA-2341-20DA-CF22-B6F267D9B2E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7F08B24-5E7C-B3A0-BA94-A4208F22214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389147DD-9E2E-FAF0-E98F-28895B8E6B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02C2F6CC-C8CB-84A6-3C2A-73CC423FB92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7D1E5A5-FE1A-0FB7-CB8F-F363BEAA2B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ECC9F594-33F2-F0A8-A8EB-876D70CF03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EDE6A6BD-89D0-3E50-CF2B-3E235DC5A7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16C90B7-B886-9B52-8CA7-39BCC1D4E5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39" name="Group 39">
              <a:extLst>
                <a:ext uri="{FF2B5EF4-FFF2-40B4-BE49-F238E27FC236}">
                  <a16:creationId xmlns:a16="http://schemas.microsoft.com/office/drawing/2014/main" id="{5DAC2A26-E118-4890-3E11-5B6F31BEFE5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0B22D2B4-C218-F9E1-1EE8-53E6550AE8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2650887C-1AF7-7054-4A57-04C5B8C215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2" name="Rectangle 44">
            <a:extLst>
              <a:ext uri="{FF2B5EF4-FFF2-40B4-BE49-F238E27FC236}">
                <a16:creationId xmlns:a16="http://schemas.microsoft.com/office/drawing/2014/main" id="{64BCA300-716F-69E5-8FC4-E32F37395F7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5">
            <a:extLst>
              <a:ext uri="{FF2B5EF4-FFF2-40B4-BE49-F238E27FC236}">
                <a16:creationId xmlns:a16="http://schemas.microsoft.com/office/drawing/2014/main" id="{E257C7B5-D633-2EC1-0BF4-2E2E7213C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" name="Rectangle 46">
            <a:extLst>
              <a:ext uri="{FF2B5EF4-FFF2-40B4-BE49-F238E27FC236}">
                <a16:creationId xmlns:a16="http://schemas.microsoft.com/office/drawing/2014/main" id="{1DEDA159-D7C9-AFFE-0215-E3EBB1074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EA54-25A3-44E9-ABE8-992B07C6DA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743208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17B95C96-56C2-2655-1281-615CCD6C8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4427A4B9-071C-2A65-5556-7407F0A14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8F79F59A-0320-23AF-894E-7944841434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8B1D5-BBE1-4D35-BE8A-EC824E06F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1720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497E1F42-B01B-5A7F-A398-A0B4068E7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57DB817D-A3EC-9980-17C9-DC5D41543E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EDF61DD5-0D09-A822-D5ED-CD2C270D14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98B8D-E906-4954-BE36-7541C7C560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65321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48596188-0015-C36C-896C-8E76494886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DAB14B48-8274-2BBB-B863-F8A0D4AC59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F0673D88-9D0E-6964-E72D-2360FE16DC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5740-296C-40A5-899E-4DAE1CF15A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88488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3046E13D-37C5-0A46-F6D5-9E049F5EC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E5ADC1B6-4D5E-655A-3BEA-5D7E712FEB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8C0399C9-E5E8-9EF0-C1EA-5FA2078A1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AAD93-54EF-4743-B4DC-5A918E9A8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00455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0401A728-CA9F-5F2B-A8A1-CE7B4F1CB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C22E36CA-BBF1-A7AB-A463-9CCD409CE2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24408438-78B4-3FA5-3EE0-EAFF350B7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023F4-B29C-45AC-A145-93C0DEEC64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2974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7E4DCCB4-03BC-D911-C872-F9C223E1C6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52C5093A-1467-293B-C8BB-34865E0E5D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D2F46256-EDDA-86DB-FFFC-09A53958A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88799-8B38-48AC-A5F2-3386C034C9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76575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D0E74196-91FF-5EE8-3EBF-D93C2B308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7E492122-FE2A-FF09-653B-3ACECD7830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018620FC-A19C-624D-4324-3E13F6F8EC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9EDC9-7FC3-442E-8D4A-8B34EF4A4D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68970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FDBDC96D-0AD2-2EBD-50D7-8EA40590E1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711973AF-B8B8-207F-7159-BBD6D6997C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5741C80D-0FE4-5E34-A0F3-9D59B66749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A49E0-1050-45D0-AC0D-785A7ADA8D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92091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396DBD66-3C0B-CDB0-3D85-59D5C49516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EF97E92C-DE0B-5689-63A9-B4564DF28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03BAE337-D508-D616-DCE6-9A1D19B1E6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09734-6346-4B56-8B83-65919129A7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26718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4EEC36B2-D982-EB6E-2090-F71398A85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FCF7D7BA-82B1-25BE-7F3E-9B7A1F6BD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F012EF65-E9AB-56B1-DB2D-93A76B602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DD78D-00F4-440E-B257-D7A7A26A0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57062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C80BADBF-B811-675C-F3B3-37006FAAE76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>
              <a:extLst>
                <a:ext uri="{FF2B5EF4-FFF2-40B4-BE49-F238E27FC236}">
                  <a16:creationId xmlns:a16="http://schemas.microsoft.com/office/drawing/2014/main" id="{EB5BD372-377F-0395-37C2-BFBCA330D5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72" name="Freeform 4">
              <a:extLst>
                <a:ext uri="{FF2B5EF4-FFF2-40B4-BE49-F238E27FC236}">
                  <a16:creationId xmlns:a16="http://schemas.microsoft.com/office/drawing/2014/main" id="{F0AE7F75-A4A6-9E22-17B7-7F9AFFE17C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73" name="Freeform 5">
              <a:extLst>
                <a:ext uri="{FF2B5EF4-FFF2-40B4-BE49-F238E27FC236}">
                  <a16:creationId xmlns:a16="http://schemas.microsoft.com/office/drawing/2014/main" id="{5BEE1807-D929-E11B-4F0F-5AA4B3E3EF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5" name="Freeform 6">
              <a:extLst>
                <a:ext uri="{FF2B5EF4-FFF2-40B4-BE49-F238E27FC236}">
                  <a16:creationId xmlns:a16="http://schemas.microsoft.com/office/drawing/2014/main" id="{E8162A90-A126-3E59-BB52-6CDC7B24A1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0 w 1722"/>
                <a:gd name="T1" fmla="*/ 60 h 66"/>
                <a:gd name="T2" fmla="*/ 1710 w 1722"/>
                <a:gd name="T3" fmla="*/ 54 h 66"/>
                <a:gd name="T4" fmla="*/ 0 w 1722"/>
                <a:gd name="T5" fmla="*/ 0 h 66"/>
                <a:gd name="T6" fmla="*/ 0 w 1722"/>
                <a:gd name="T7" fmla="*/ 42 h 66"/>
                <a:gd name="T8" fmla="*/ 1710 w 1722"/>
                <a:gd name="T9" fmla="*/ 60 h 66"/>
                <a:gd name="T10" fmla="*/ 1710 w 1722"/>
                <a:gd name="T11" fmla="*/ 6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>
              <a:extLst>
                <a:ext uri="{FF2B5EF4-FFF2-40B4-BE49-F238E27FC236}">
                  <a16:creationId xmlns:a16="http://schemas.microsoft.com/office/drawing/2014/main" id="{6775C762-43E0-CACA-7830-2C7A89C1D5F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D98A4375-B71F-133D-DDFC-295BDE087F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9 w 975"/>
                <a:gd name="T1" fmla="*/ 48 h 101"/>
                <a:gd name="T2" fmla="*/ 96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9 w 975"/>
                <a:gd name="T9" fmla="*/ 48 h 101"/>
                <a:gd name="T10" fmla="*/ 96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0BE2C79A-4FCE-B3AB-B20D-DE4008E267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9 w 2141"/>
                <a:gd name="T7" fmla="*/ 0 h 198"/>
                <a:gd name="T8" fmla="*/ 212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">
              <a:extLst>
                <a:ext uri="{FF2B5EF4-FFF2-40B4-BE49-F238E27FC236}">
                  <a16:creationId xmlns:a16="http://schemas.microsoft.com/office/drawing/2014/main" id="{86FDFC76-4A37-6DED-3A39-A6641192319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6826EC11-8124-B735-00C0-C26AABB204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4 w 2517"/>
                <a:gd name="T1" fmla="*/ 276 h 276"/>
                <a:gd name="T2" fmla="*/ 2499 w 2517"/>
                <a:gd name="T3" fmla="*/ 204 h 276"/>
                <a:gd name="T4" fmla="*/ 2242 w 2517"/>
                <a:gd name="T5" fmla="*/ 0 h 276"/>
                <a:gd name="T6" fmla="*/ 0 w 2517"/>
                <a:gd name="T7" fmla="*/ 276 h 276"/>
                <a:gd name="T8" fmla="*/ 2164 w 2517"/>
                <a:gd name="T9" fmla="*/ 276 h 276"/>
                <a:gd name="T10" fmla="*/ 2164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2">
              <a:extLst>
                <a:ext uri="{FF2B5EF4-FFF2-40B4-BE49-F238E27FC236}">
                  <a16:creationId xmlns:a16="http://schemas.microsoft.com/office/drawing/2014/main" id="{8A0367B1-4822-89FD-0D1C-B0C158328E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2" name="Freeform 13">
              <a:extLst>
                <a:ext uri="{FF2B5EF4-FFF2-40B4-BE49-F238E27FC236}">
                  <a16:creationId xmlns:a16="http://schemas.microsoft.com/office/drawing/2014/main" id="{08E21FD1-3608-1AC8-CA9C-0470D3CB3D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3 w 729"/>
                <a:gd name="T7" fmla="*/ 240 h 240"/>
                <a:gd name="T8" fmla="*/ 72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>
              <a:extLst>
                <a:ext uri="{FF2B5EF4-FFF2-40B4-BE49-F238E27FC236}">
                  <a16:creationId xmlns:a16="http://schemas.microsoft.com/office/drawing/2014/main" id="{2D9505A9-1B73-4B41-BF5B-57F3C944CB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4" name="Freeform 15">
              <a:extLst>
                <a:ext uri="{FF2B5EF4-FFF2-40B4-BE49-F238E27FC236}">
                  <a16:creationId xmlns:a16="http://schemas.microsoft.com/office/drawing/2014/main" id="{75651E77-1516-72CB-58BF-15D261E5F8B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3 w 729"/>
                <a:gd name="T1" fmla="*/ 318 h 318"/>
                <a:gd name="T2" fmla="*/ 72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3 w 729"/>
                <a:gd name="T9" fmla="*/ 318 h 318"/>
                <a:gd name="T10" fmla="*/ 72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>
              <a:extLst>
                <a:ext uri="{FF2B5EF4-FFF2-40B4-BE49-F238E27FC236}">
                  <a16:creationId xmlns:a16="http://schemas.microsoft.com/office/drawing/2014/main" id="{F675EDB2-2E2E-C07C-10E7-E26CAD0B0D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85" name="Freeform 17">
              <a:extLst>
                <a:ext uri="{FF2B5EF4-FFF2-40B4-BE49-F238E27FC236}">
                  <a16:creationId xmlns:a16="http://schemas.microsoft.com/office/drawing/2014/main" id="{3C705BAC-3F97-8293-D4A4-629C3A3B64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86" name="Freeform 18">
              <a:extLst>
                <a:ext uri="{FF2B5EF4-FFF2-40B4-BE49-F238E27FC236}">
                  <a16:creationId xmlns:a16="http://schemas.microsoft.com/office/drawing/2014/main" id="{F782EF23-BC4F-958A-C9F3-7C415D695A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8" name="Freeform 19">
              <a:extLst>
                <a:ext uri="{FF2B5EF4-FFF2-40B4-BE49-F238E27FC236}">
                  <a16:creationId xmlns:a16="http://schemas.microsoft.com/office/drawing/2014/main" id="{08F37FF7-7933-6229-02C5-54FC97B82F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20">
              <a:extLst>
                <a:ext uri="{FF2B5EF4-FFF2-40B4-BE49-F238E27FC236}">
                  <a16:creationId xmlns:a16="http://schemas.microsoft.com/office/drawing/2014/main" id="{A3C8709A-CFFE-147C-75EF-7B4643DFCD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0" name="Freeform 21">
              <a:extLst>
                <a:ext uri="{FF2B5EF4-FFF2-40B4-BE49-F238E27FC236}">
                  <a16:creationId xmlns:a16="http://schemas.microsoft.com/office/drawing/2014/main" id="{79FF5460-C098-2F2F-274E-8083F44F28D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22">
              <a:extLst>
                <a:ext uri="{FF2B5EF4-FFF2-40B4-BE49-F238E27FC236}">
                  <a16:creationId xmlns:a16="http://schemas.microsoft.com/office/drawing/2014/main" id="{2E92E4D8-3660-B2DE-F8DF-E85F33CF0E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91" name="Freeform 23">
              <a:extLst>
                <a:ext uri="{FF2B5EF4-FFF2-40B4-BE49-F238E27FC236}">
                  <a16:creationId xmlns:a16="http://schemas.microsoft.com/office/drawing/2014/main" id="{34EE7178-15FD-D06E-9187-0C4E328B6BC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92" name="Freeform 24">
              <a:extLst>
                <a:ext uri="{FF2B5EF4-FFF2-40B4-BE49-F238E27FC236}">
                  <a16:creationId xmlns:a16="http://schemas.microsoft.com/office/drawing/2014/main" id="{F880AF9C-7DCC-E97B-B6D3-52B3F3FA5C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4" name="Freeform 25">
              <a:extLst>
                <a:ext uri="{FF2B5EF4-FFF2-40B4-BE49-F238E27FC236}">
                  <a16:creationId xmlns:a16="http://schemas.microsoft.com/office/drawing/2014/main" id="{B67CDE26-955D-73BF-03ED-BADBAD0B5E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26">
              <a:extLst>
                <a:ext uri="{FF2B5EF4-FFF2-40B4-BE49-F238E27FC236}">
                  <a16:creationId xmlns:a16="http://schemas.microsoft.com/office/drawing/2014/main" id="{FB70120D-C6A3-FC4F-43CF-7946393DE3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95" name="Freeform 27">
              <a:extLst>
                <a:ext uri="{FF2B5EF4-FFF2-40B4-BE49-F238E27FC236}">
                  <a16:creationId xmlns:a16="http://schemas.microsoft.com/office/drawing/2014/main" id="{CD040B91-D099-3920-1CAE-8716EA439B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7" name="Freeform 28">
              <a:extLst>
                <a:ext uri="{FF2B5EF4-FFF2-40B4-BE49-F238E27FC236}">
                  <a16:creationId xmlns:a16="http://schemas.microsoft.com/office/drawing/2014/main" id="{F71AE6CA-DA4B-0932-E94A-6B2727F61A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29">
              <a:extLst>
                <a:ext uri="{FF2B5EF4-FFF2-40B4-BE49-F238E27FC236}">
                  <a16:creationId xmlns:a16="http://schemas.microsoft.com/office/drawing/2014/main" id="{85193F6A-4BD5-09BA-EAFD-20BA6D2C7C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9" name="Freeform 30">
              <a:extLst>
                <a:ext uri="{FF2B5EF4-FFF2-40B4-BE49-F238E27FC236}">
                  <a16:creationId xmlns:a16="http://schemas.microsoft.com/office/drawing/2014/main" id="{79252E1A-DF85-71B0-9BC4-519B9F0160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31">
              <a:extLst>
                <a:ext uri="{FF2B5EF4-FFF2-40B4-BE49-F238E27FC236}">
                  <a16:creationId xmlns:a16="http://schemas.microsoft.com/office/drawing/2014/main" id="{D47FEF9E-31E0-5A22-1F3C-2637FD843A5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200" name="Freeform 32">
              <a:extLst>
                <a:ext uri="{FF2B5EF4-FFF2-40B4-BE49-F238E27FC236}">
                  <a16:creationId xmlns:a16="http://schemas.microsoft.com/office/drawing/2014/main" id="{EED7B0AB-F027-A2F8-8DB2-AD136CEB6A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201" name="Freeform 33">
              <a:extLst>
                <a:ext uri="{FF2B5EF4-FFF2-40B4-BE49-F238E27FC236}">
                  <a16:creationId xmlns:a16="http://schemas.microsoft.com/office/drawing/2014/main" id="{7DB76697-3887-976E-7D82-5B6EEB6BCB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202" name="Freeform 34">
              <a:extLst>
                <a:ext uri="{FF2B5EF4-FFF2-40B4-BE49-F238E27FC236}">
                  <a16:creationId xmlns:a16="http://schemas.microsoft.com/office/drawing/2014/main" id="{DC7C1B50-013D-572B-928A-A470A4EE5C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203" name="Freeform 35">
              <a:extLst>
                <a:ext uri="{FF2B5EF4-FFF2-40B4-BE49-F238E27FC236}">
                  <a16:creationId xmlns:a16="http://schemas.microsoft.com/office/drawing/2014/main" id="{8F5EB653-9AF2-2F79-05EB-56548BBA75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204" name="Freeform 36">
              <a:extLst>
                <a:ext uri="{FF2B5EF4-FFF2-40B4-BE49-F238E27FC236}">
                  <a16:creationId xmlns:a16="http://schemas.microsoft.com/office/drawing/2014/main" id="{FFC68FEA-6AD1-3BEE-A424-38E32BD198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205" name="Freeform 37">
              <a:extLst>
                <a:ext uri="{FF2B5EF4-FFF2-40B4-BE49-F238E27FC236}">
                  <a16:creationId xmlns:a16="http://schemas.microsoft.com/office/drawing/2014/main" id="{F776729C-5806-2929-B322-D471E14357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206" name="Freeform 38">
              <a:extLst>
                <a:ext uri="{FF2B5EF4-FFF2-40B4-BE49-F238E27FC236}">
                  <a16:creationId xmlns:a16="http://schemas.microsoft.com/office/drawing/2014/main" id="{4F2DBD87-D805-7538-628E-B68DFFABD1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68" name="Group 39">
              <a:extLst>
                <a:ext uri="{FF2B5EF4-FFF2-40B4-BE49-F238E27FC236}">
                  <a16:creationId xmlns:a16="http://schemas.microsoft.com/office/drawing/2014/main" id="{0DA5D436-21EB-6895-5664-78877138374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>
                <a:extLst>
                  <a:ext uri="{FF2B5EF4-FFF2-40B4-BE49-F238E27FC236}">
                    <a16:creationId xmlns:a16="http://schemas.microsoft.com/office/drawing/2014/main" id="{39BCB2D6-D336-BE81-96CC-0CD538C29E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7209" name="Freeform 41">
                <a:extLst>
                  <a:ext uri="{FF2B5EF4-FFF2-40B4-BE49-F238E27FC236}">
                    <a16:creationId xmlns:a16="http://schemas.microsoft.com/office/drawing/2014/main" id="{AEEBEDBF-0186-B738-5594-A98284724D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7210" name="Rectangle 42">
            <a:extLst>
              <a:ext uri="{FF2B5EF4-FFF2-40B4-BE49-F238E27FC236}">
                <a16:creationId xmlns:a16="http://schemas.microsoft.com/office/drawing/2014/main" id="{25B2A4B1-CA6C-84D4-6EE8-5AB3D6775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11" name="Rectangle 43">
            <a:extLst>
              <a:ext uri="{FF2B5EF4-FFF2-40B4-BE49-F238E27FC236}">
                <a16:creationId xmlns:a16="http://schemas.microsoft.com/office/drawing/2014/main" id="{AFF3FA81-919F-8E39-9332-5C20910B6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12" name="Rectangle 44">
            <a:extLst>
              <a:ext uri="{FF2B5EF4-FFF2-40B4-BE49-F238E27FC236}">
                <a16:creationId xmlns:a16="http://schemas.microsoft.com/office/drawing/2014/main" id="{22BB461D-5BB3-0B0C-CC85-0D9AD17A43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3" name="Rectangle 45">
            <a:extLst>
              <a:ext uri="{FF2B5EF4-FFF2-40B4-BE49-F238E27FC236}">
                <a16:creationId xmlns:a16="http://schemas.microsoft.com/office/drawing/2014/main" id="{E6C16BE2-D474-A560-99C5-D18C98A6D7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4" name="Rectangle 46">
            <a:extLst>
              <a:ext uri="{FF2B5EF4-FFF2-40B4-BE49-F238E27FC236}">
                <a16:creationId xmlns:a16="http://schemas.microsoft.com/office/drawing/2014/main" id="{6B27AE33-5006-8362-9024-6E75D63C27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14AD7D7-F6D5-491F-BF8F-9816563FA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FqrTEQ_1h68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FDD86CB-976A-6703-5905-13E45EB9C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Central/Peripheral Nervous Systems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E9CA751-2987-A733-13C4-EAE8C91DD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076" name="Picture 5" descr="central-nervous-system-and-peripheral-nervous-system-picture">
            <a:extLst>
              <a:ext uri="{FF2B5EF4-FFF2-40B4-BE49-F238E27FC236}">
                <a16:creationId xmlns:a16="http://schemas.microsoft.com/office/drawing/2014/main" id="{D0022180-1A1B-AD60-838F-754A955BD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16075"/>
            <a:ext cx="65532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1ADCEF6-F547-15F9-6833-463680CE9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Shingles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F2BC0D3-3A3E-FE20-E218-AD0DFDB06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2292" name="Picture 5" descr="87%20Shingles">
            <a:extLst>
              <a:ext uri="{FF2B5EF4-FFF2-40B4-BE49-F238E27FC236}">
                <a16:creationId xmlns:a16="http://schemas.microsoft.com/office/drawing/2014/main" id="{54AAC94C-BFC4-9373-F2EC-475472647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shingles_shoulder">
            <a:extLst>
              <a:ext uri="{FF2B5EF4-FFF2-40B4-BE49-F238E27FC236}">
                <a16:creationId xmlns:a16="http://schemas.microsoft.com/office/drawing/2014/main" id="{190474B8-15B4-9B38-AAC0-2FCE1AB76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5257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AB476A1-6C71-1BC9-1DC8-7C8370160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Spinal Cord Trauma - Whiplash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0C8002A-406B-B6F0-6346-C92E0BBC9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3316" name="Picture 5" descr="Nucleus factsheet image">
            <a:extLst>
              <a:ext uri="{FF2B5EF4-FFF2-40B4-BE49-F238E27FC236}">
                <a16:creationId xmlns:a16="http://schemas.microsoft.com/office/drawing/2014/main" id="{BC076FE2-05E7-EED6-C860-339364E04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2738"/>
            <a:ext cx="9144000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6D76A64-D68F-4E59-9CCA-5F307091F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Spinal Cord Trauma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E9FC850-11BA-64F5-BFA6-494592D62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4340" name="Picture 5" descr="spinalDamage">
            <a:extLst>
              <a:ext uri="{FF2B5EF4-FFF2-40B4-BE49-F238E27FC236}">
                <a16:creationId xmlns:a16="http://schemas.microsoft.com/office/drawing/2014/main" id="{488A48BE-6C5E-D933-C1B2-FEDAEBA53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51831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injured">
            <a:extLst>
              <a:ext uri="{FF2B5EF4-FFF2-40B4-BE49-F238E27FC236}">
                <a16:creationId xmlns:a16="http://schemas.microsoft.com/office/drawing/2014/main" id="{8F4EE9C5-37C4-1AD3-A756-B6FDA84A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1524000"/>
            <a:ext cx="28527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5F9185B-C5C5-5E58-3079-9D8890556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Reflexes - Myotatic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1DA54DD-30CA-5A1D-6F7E-D37885684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5364" name="Picture 5" descr="image002">
            <a:extLst>
              <a:ext uri="{FF2B5EF4-FFF2-40B4-BE49-F238E27FC236}">
                <a16:creationId xmlns:a16="http://schemas.microsoft.com/office/drawing/2014/main" id="{3FAE86F1-3035-6F68-B6F0-A5EA8666E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562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1EB89E8-C16A-3EA8-3BA0-A5CF36064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Reflexes - Flexor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1A7A0F6-B5B9-924C-A37C-1B100FAB9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6388" name="Picture 5" descr="crossed">
            <a:extLst>
              <a:ext uri="{FF2B5EF4-FFF2-40B4-BE49-F238E27FC236}">
                <a16:creationId xmlns:a16="http://schemas.microsoft.com/office/drawing/2014/main" id="{51B3B18B-DAFF-1CCA-0BFB-705C4BC95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2308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8D06E6A-0AAF-1EE9-5211-FE30CB65D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Reflexes – Crossed Extensor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8862488-F93D-92BE-9641-6E6CC176E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Affected side: Pull away from stimulus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Opposite side:  Contract toward stimulus</a:t>
            </a:r>
          </a:p>
        </p:txBody>
      </p:sp>
      <p:pic>
        <p:nvPicPr>
          <p:cNvPr id="17412" name="Picture 7" descr="image021_big">
            <a:extLst>
              <a:ext uri="{FF2B5EF4-FFF2-40B4-BE49-F238E27FC236}">
                <a16:creationId xmlns:a16="http://schemas.microsoft.com/office/drawing/2014/main" id="{FF9180C0-6371-9DD0-C4BA-445C9D582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11513"/>
            <a:ext cx="5486400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figure5-24">
            <a:extLst>
              <a:ext uri="{FF2B5EF4-FFF2-40B4-BE49-F238E27FC236}">
                <a16:creationId xmlns:a16="http://schemas.microsoft.com/office/drawing/2014/main" id="{6403BB5F-ED4E-1776-F517-9ED4C29F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24399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68A01A0-40BE-2FC8-0B5B-33873B8AD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Reflexes – Crossed Extensor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CD2DA57-5FA1-6BAE-88DD-E86C415BB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dirty="0"/>
              <a:t>If falling, push limbs out in opposite direction of fall.</a:t>
            </a:r>
          </a:p>
        </p:txBody>
      </p:sp>
      <p:pic>
        <p:nvPicPr>
          <p:cNvPr id="18436" name="Picture 5" descr="CB022642">
            <a:extLst>
              <a:ext uri="{FF2B5EF4-FFF2-40B4-BE49-F238E27FC236}">
                <a16:creationId xmlns:a16="http://schemas.microsoft.com/office/drawing/2014/main" id="{909286A8-F960-6258-0AF0-6D93F3464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2997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5A02D24-6827-9C90-6059-934271030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Reflexes – Golgi Tendon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9FC9282-3BAC-9ACE-0D12-9C4473DFA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9460" name="Picture 5" descr="Fig">
            <a:extLst>
              <a:ext uri="{FF2B5EF4-FFF2-40B4-BE49-F238E27FC236}">
                <a16:creationId xmlns:a16="http://schemas.microsoft.com/office/drawing/2014/main" id="{E59C5980-4F61-CA06-0AA4-69757382E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85925"/>
            <a:ext cx="610552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8509042-7EF7-EE01-5A7C-6206A0490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Reflexes – Golgi Tendon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39C2ED-D51E-0F88-8B2C-C92150BE8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530725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dirty="0"/>
              <a:t>1.  Create downward tension on the shoulder.</a:t>
            </a:r>
          </a:p>
          <a:p>
            <a:pPr marL="0" indent="0" algn="ctr" eaLnBrk="1" hangingPunct="1">
              <a:buNone/>
              <a:defRPr/>
            </a:pPr>
            <a:r>
              <a:rPr lang="en-US" dirty="0"/>
              <a:t>2.  Signal sent to alleviate the pressure, so body collapses to “prevent” injury.</a:t>
            </a:r>
          </a:p>
        </p:txBody>
      </p:sp>
      <p:pic>
        <p:nvPicPr>
          <p:cNvPr id="20484" name="Picture 5" descr="golgi_aikido">
            <a:extLst>
              <a:ext uri="{FF2B5EF4-FFF2-40B4-BE49-F238E27FC236}">
                <a16:creationId xmlns:a16="http://schemas.microsoft.com/office/drawing/2014/main" id="{032ACD26-552D-4643-71D2-805A8D5E9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0"/>
            <a:ext cx="9144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8AF7E9F-5316-9DA6-1CB7-8FD0D4752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Central Nervous System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83FA27E-4FCB-AC0E-43C2-6AF759DD1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Meninges</a:t>
            </a:r>
          </a:p>
        </p:txBody>
      </p:sp>
      <p:pic>
        <p:nvPicPr>
          <p:cNvPr id="21508" name="Picture 7" descr="f15-4_cranial_meninges_c">
            <a:extLst>
              <a:ext uri="{FF2B5EF4-FFF2-40B4-BE49-F238E27FC236}">
                <a16:creationId xmlns:a16="http://schemas.microsoft.com/office/drawing/2014/main" id="{71699FD4-418A-B4BF-8118-FCBA42C4C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86025"/>
            <a:ext cx="82296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56CB1BB-3B1D-9DFF-B16B-5E2C62F7E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Spinal cord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8A1A9B9-A05D-361B-4A59-DAB9405EC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100" name="Picture 5" descr="Spinal%20Cord">
            <a:extLst>
              <a:ext uri="{FF2B5EF4-FFF2-40B4-BE49-F238E27FC236}">
                <a16:creationId xmlns:a16="http://schemas.microsoft.com/office/drawing/2014/main" id="{D81A97FA-E47C-AEE9-7F04-F54995F73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6594102-E712-DE94-003F-EE81F9169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Central Nervous System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DC0E273-6E73-669A-A21F-57E5C19F9F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343400" cy="4530725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u="sng" dirty="0"/>
              <a:t>Meningitis</a:t>
            </a:r>
            <a:r>
              <a:rPr lang="en-US" dirty="0"/>
              <a:t> – bacterial/viral inflammation</a:t>
            </a:r>
          </a:p>
          <a:p>
            <a:pPr marL="0" indent="0" algn="ctr" eaLnBrk="1" hangingPunct="1">
              <a:buNone/>
              <a:defRPr/>
            </a:pPr>
            <a:endParaRPr lang="en-US" dirty="0"/>
          </a:p>
          <a:p>
            <a:pPr marL="0" indent="0" algn="ctr" eaLnBrk="1" hangingPunct="1">
              <a:buNone/>
              <a:defRPr/>
            </a:pPr>
            <a:r>
              <a:rPr lang="en-US" dirty="0"/>
              <a:t>Affects pia mater &amp;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  arachnoid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F3277052-C35A-AE4E-43D7-20FB8DFAF24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2533" name="Picture 5" descr="402px-Streptococcus_pneumoniae_meningitis,_gross_pathology_33_lores">
            <a:extLst>
              <a:ext uri="{FF2B5EF4-FFF2-40B4-BE49-F238E27FC236}">
                <a16:creationId xmlns:a16="http://schemas.microsoft.com/office/drawing/2014/main" id="{B0EEAD3E-2A08-130D-9CEE-8F57F66C8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5226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265BD76-2E11-0C88-CC4B-B9BEAE7C7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Brain Stem</a:t>
            </a:r>
          </a:p>
        </p:txBody>
      </p:sp>
      <p:pic>
        <p:nvPicPr>
          <p:cNvPr id="23555" name="Picture 5" descr="Structure of the Brain Stem">
            <a:extLst>
              <a:ext uri="{FF2B5EF4-FFF2-40B4-BE49-F238E27FC236}">
                <a16:creationId xmlns:a16="http://schemas.microsoft.com/office/drawing/2014/main" id="{865B0230-8347-2890-93D4-C41D0DAD7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3434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HAWV01P03_19">
            <a:extLst>
              <a:ext uri="{FF2B5EF4-FFF2-40B4-BE49-F238E27FC236}">
                <a16:creationId xmlns:a16="http://schemas.microsoft.com/office/drawing/2014/main" id="{2C2C69D4-D82E-34BB-B757-EF8ADD59A25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079625"/>
            <a:ext cx="4800600" cy="477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1777450-69B6-382F-D7AD-9236C1F53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Limbic System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AAABDE4-82B4-9EC2-186F-047B91A41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4580" name="Picture 5" descr="Limbic System">
            <a:extLst>
              <a:ext uri="{FF2B5EF4-FFF2-40B4-BE49-F238E27FC236}">
                <a16:creationId xmlns:a16="http://schemas.microsoft.com/office/drawing/2014/main" id="{3EB0AC87-1E02-45CF-956B-63288C275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3675"/>
            <a:ext cx="91440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2D8FB6F-5EAC-4AE9-53D0-1C7243E55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F1B9B67-0BA0-3281-33D8-A907CAA51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5604" name="Picture 5" descr="Functions of the Cerebral Cortex">
            <a:extLst>
              <a:ext uri="{FF2B5EF4-FFF2-40B4-BE49-F238E27FC236}">
                <a16:creationId xmlns:a16="http://schemas.microsoft.com/office/drawing/2014/main" id="{582E255C-A785-F95B-E0BE-608E5532E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58850"/>
            <a:ext cx="8988425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6B80BB3F-704D-E4EA-6764-621D0B956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Insula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9A1B9C9C-058E-54E3-3254-5D3BE94307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25A35814-01DB-BBAC-A933-32DB8ECDBED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dirty="0"/>
              <a:t>Little is known, although evidence for</a:t>
            </a:r>
          </a:p>
          <a:p>
            <a:pPr lvl="1" algn="ctr" eaLnBrk="1" hangingPunct="1">
              <a:defRPr/>
            </a:pPr>
            <a:r>
              <a:rPr lang="en-US" dirty="0"/>
              <a:t>Addiction</a:t>
            </a:r>
          </a:p>
          <a:p>
            <a:pPr lvl="1" algn="ctr" eaLnBrk="1" hangingPunct="1">
              <a:defRPr/>
            </a:pPr>
            <a:r>
              <a:rPr lang="en-US" dirty="0"/>
              <a:t>Moral judgment</a:t>
            </a:r>
          </a:p>
          <a:p>
            <a:pPr lvl="1" algn="ctr" eaLnBrk="1" hangingPunct="1">
              <a:defRPr/>
            </a:pPr>
            <a:r>
              <a:rPr lang="en-US" dirty="0"/>
              <a:t>Appreciation for music</a:t>
            </a:r>
          </a:p>
          <a:p>
            <a:pPr lvl="1" algn="ctr" eaLnBrk="1" hangingPunct="1">
              <a:defRPr/>
            </a:pPr>
            <a:r>
              <a:rPr lang="en-US" dirty="0"/>
              <a:t>Humility &amp; pride</a:t>
            </a:r>
          </a:p>
          <a:p>
            <a:pPr lvl="1" algn="ctr" eaLnBrk="1" hangingPunct="1">
              <a:defRPr/>
            </a:pPr>
            <a:r>
              <a:rPr lang="en-US" dirty="0"/>
              <a:t>Lust &amp; disgust</a:t>
            </a:r>
          </a:p>
          <a:p>
            <a:pPr lvl="1" algn="ctr" eaLnBrk="1" hangingPunct="1">
              <a:defRPr/>
            </a:pPr>
            <a:r>
              <a:rPr lang="en-US" dirty="0"/>
              <a:t>“Human qualities”</a:t>
            </a:r>
          </a:p>
        </p:txBody>
      </p:sp>
      <p:pic>
        <p:nvPicPr>
          <p:cNvPr id="26629" name="Picture 5" descr="brian">
            <a:extLst>
              <a:ext uri="{FF2B5EF4-FFF2-40B4-BE49-F238E27FC236}">
                <a16:creationId xmlns:a16="http://schemas.microsoft.com/office/drawing/2014/main" id="{AE1C9169-1D34-57E8-F933-4A167B4C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7593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0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0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0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D563FAC-0B20-A5FE-07D3-EA6B4B7C0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2D8C957-5770-7C2B-8093-3FAE99A6B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27652" name="Picture 5" descr="homunculi">
            <a:extLst>
              <a:ext uri="{FF2B5EF4-FFF2-40B4-BE49-F238E27FC236}">
                <a16:creationId xmlns:a16="http://schemas.microsoft.com/office/drawing/2014/main" id="{6FE64FEB-BB1E-3000-036A-3E32E48A5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898842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1">
            <a:extLst>
              <a:ext uri="{FF2B5EF4-FFF2-40B4-BE49-F238E27FC236}">
                <a16:creationId xmlns:a16="http://schemas.microsoft.com/office/drawing/2014/main" id="{61D0D573-29CB-5347-3084-AA1D229E5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5921882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Sensory gyrus and </a:t>
            </a:r>
            <a:r>
              <a:rPr lang="en-US" altLang="en-US" sz="1800" dirty="0">
                <a:hlinkClick r:id="rId6"/>
              </a:rPr>
              <a:t>motor control gyrus</a:t>
            </a:r>
            <a:endParaRPr lang="en-US" altLang="en-US" sz="1800" dirty="0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69CD381-7A9B-017E-C041-388478522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CD3EDB1-3BD5-6DC0-FCFE-7AF429972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8676" name="Picture 7" descr="Human Brain">
            <a:extLst>
              <a:ext uri="{FF2B5EF4-FFF2-40B4-BE49-F238E27FC236}">
                <a16:creationId xmlns:a16="http://schemas.microsoft.com/office/drawing/2014/main" id="{C00E3C44-CD31-7439-4469-D10D68D75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144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8DB35CA-F60F-B140-7A22-D29949A13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Limbic System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256E557-4800-0B79-3DC3-334180EAA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9700" name="Picture 4" descr="Limbic System">
            <a:extLst>
              <a:ext uri="{FF2B5EF4-FFF2-40B4-BE49-F238E27FC236}">
                <a16:creationId xmlns:a16="http://schemas.microsoft.com/office/drawing/2014/main" id="{EC7BA920-D3DA-7ACC-58EA-FA3661396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3675"/>
            <a:ext cx="91440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F982F54-51D4-D8AE-64B6-CDCE1033C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EEG and Grand Mal Seizure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55C96E9-B2F7-A627-D6AF-C067A93D1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0724" name="Picture 5" descr="Grand Mal Seizure EEG">
            <a:extLst>
              <a:ext uri="{FF2B5EF4-FFF2-40B4-BE49-F238E27FC236}">
                <a16:creationId xmlns:a16="http://schemas.microsoft.com/office/drawing/2014/main" id="{ACCAF4E5-2A3E-9033-FC59-08243A37E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gr_brain-wave_chart">
            <a:extLst>
              <a:ext uri="{FF2B5EF4-FFF2-40B4-BE49-F238E27FC236}">
                <a16:creationId xmlns:a16="http://schemas.microsoft.com/office/drawing/2014/main" id="{4A4FD2A5-11A0-92C0-1594-6CE8E19B8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7910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D598910-3AF0-A1B5-C00C-8E715BC45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Sleep Stages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09C3858-BDBB-C74B-5E1D-B9C9F6A70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1748" name="Picture 7" descr="sleepPatterns">
            <a:extLst>
              <a:ext uri="{FF2B5EF4-FFF2-40B4-BE49-F238E27FC236}">
                <a16:creationId xmlns:a16="http://schemas.microsoft.com/office/drawing/2014/main" id="{775CE149-214F-D5A4-7430-8ABDC854C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73175"/>
            <a:ext cx="7239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506620C-1BBA-DBF5-5D75-F401992D0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Spinal Cord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B79C20E-343D-DFA2-7D3A-C8D44D128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124" name="Picture 5" descr="chaptec7">
            <a:extLst>
              <a:ext uri="{FF2B5EF4-FFF2-40B4-BE49-F238E27FC236}">
                <a16:creationId xmlns:a16="http://schemas.microsoft.com/office/drawing/2014/main" id="{F43EAF76-31D5-3091-3266-9422EB89D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6363"/>
            <a:ext cx="5638800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B13061D-33E5-8196-B078-D9F74BFEA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7A2E315-AA23-F43C-8D60-326C0C9C9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2772" name="Picture 5" descr="Brain_Witelson">
            <a:extLst>
              <a:ext uri="{FF2B5EF4-FFF2-40B4-BE49-F238E27FC236}">
                <a16:creationId xmlns:a16="http://schemas.microsoft.com/office/drawing/2014/main" id="{89000DB8-3C02-5089-44BF-EB0D5A0DC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6815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AAF417C-2FE7-6DDF-3CD2-9BB5EC33E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0B302FD-5AA5-F801-DBAE-40C464E427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3796" name="Picture 4" descr="Functions of the Cerebral Cortex">
            <a:extLst>
              <a:ext uri="{FF2B5EF4-FFF2-40B4-BE49-F238E27FC236}">
                <a16:creationId xmlns:a16="http://schemas.microsoft.com/office/drawing/2014/main" id="{8A11058C-7400-674F-CCD7-0DB3BD20E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58850"/>
            <a:ext cx="8988425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4D9756E-426F-8EC9-9B92-FF93025D6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Contralateral Neglect Syndrome</a:t>
            </a:r>
          </a:p>
        </p:txBody>
      </p:sp>
      <p:pic>
        <p:nvPicPr>
          <p:cNvPr id="34819" name="Picture 4">
            <a:extLst>
              <a:ext uri="{FF2B5EF4-FFF2-40B4-BE49-F238E27FC236}">
                <a16:creationId xmlns:a16="http://schemas.microsoft.com/office/drawing/2014/main" id="{D256651E-C3F5-8019-A3B2-2D6251D0E8D3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3990975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Rectangle 5">
            <a:extLst>
              <a:ext uri="{FF2B5EF4-FFF2-40B4-BE49-F238E27FC236}">
                <a16:creationId xmlns:a16="http://schemas.microsoft.com/office/drawing/2014/main" id="{7D85346D-F0BA-0B0A-86EA-3BD3AE8AE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86000"/>
            <a:ext cx="3810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Failure to recognize side of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body contralateral to injury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May not bathe contralateral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side of body or shave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contralateral side of face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Deny own limbs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Objects in contralateral visual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field ignored</a:t>
            </a:r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A463A-71FC-5B57-100E-8C46E00A5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Agnosia – name ONE thing in this picture!</a:t>
            </a:r>
          </a:p>
        </p:txBody>
      </p:sp>
      <p:pic>
        <p:nvPicPr>
          <p:cNvPr id="35843" name="Content Placeholder 5">
            <a:extLst>
              <a:ext uri="{FF2B5EF4-FFF2-40B4-BE49-F238E27FC236}">
                <a16:creationId xmlns:a16="http://schemas.microsoft.com/office/drawing/2014/main" id="{6EDE5FF9-44C4-1215-E7F6-BDD7DB6F1FE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31975"/>
            <a:ext cx="4038600" cy="406717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BB2E73-B75A-9761-AFEA-9156D1C0E4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24038"/>
            <a:ext cx="4038600" cy="408305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2BE7-FC84-72DB-38D5-97669729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Prosopagnosia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9609-3E1C-C11F-9243-89253EC830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34E544-C40D-2A00-2ACD-809298215EC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2473325"/>
            <a:ext cx="5715000" cy="4286250"/>
          </a:xfrm>
        </p:spPr>
      </p:pic>
      <p:pic>
        <p:nvPicPr>
          <p:cNvPr id="54276" name="Picture 4">
            <a:extLst>
              <a:ext uri="{FF2B5EF4-FFF2-40B4-BE49-F238E27FC236}">
                <a16:creationId xmlns:a16="http://schemas.microsoft.com/office/drawing/2014/main" id="{98B74444-131F-E97F-E37F-609C04C6F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95400"/>
            <a:ext cx="5867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210E7EB-A0E5-3387-865C-8FCF8E43F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D11B2B4-3E22-7EC9-8E50-94CBDC97F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7892" name="Picture 5" descr="7813996">
            <a:extLst>
              <a:ext uri="{FF2B5EF4-FFF2-40B4-BE49-F238E27FC236}">
                <a16:creationId xmlns:a16="http://schemas.microsoft.com/office/drawing/2014/main" id="{32955995-6B55-B2F4-0124-21FE9AC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6199188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7" descr="The rod went thataway. Memorial detail.">
            <a:extLst>
              <a:ext uri="{FF2B5EF4-FFF2-40B4-BE49-F238E27FC236}">
                <a16:creationId xmlns:a16="http://schemas.microsoft.com/office/drawing/2014/main" id="{A427647B-65E8-6777-CFC1-B204EFC67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057400"/>
            <a:ext cx="4457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477A11E-0DBA-D457-E1BD-E23C26EE7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952E6FB-2A44-5498-CC3C-25E023510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8916" name="Picture 5" descr="untitled.JPG">
            <a:extLst>
              <a:ext uri="{FF2B5EF4-FFF2-40B4-BE49-F238E27FC236}">
                <a16:creationId xmlns:a16="http://schemas.microsoft.com/office/drawing/2014/main" id="{1936E4A7-CFEC-76D5-AB15-CBC8013D9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4398963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recon2.jpg">
            <a:extLst>
              <a:ext uri="{FF2B5EF4-FFF2-40B4-BE49-F238E27FC236}">
                <a16:creationId xmlns:a16="http://schemas.microsoft.com/office/drawing/2014/main" id="{1F207D01-7899-09D7-5C6D-348CE1073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1676400"/>
            <a:ext cx="48529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7048AE7-CD35-3374-C8FB-E9060E252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7E978BF-41E0-2E93-F1E1-C3CBA5271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9940" name="Picture 5" descr="crowbar26">
            <a:extLst>
              <a:ext uri="{FF2B5EF4-FFF2-40B4-BE49-F238E27FC236}">
                <a16:creationId xmlns:a16="http://schemas.microsoft.com/office/drawing/2014/main" id="{453539DE-C795-D5DF-6EE8-3DA2ACADE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988425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6">
            <a:extLst>
              <a:ext uri="{FF2B5EF4-FFF2-40B4-BE49-F238E27FC236}">
                <a16:creationId xmlns:a16="http://schemas.microsoft.com/office/drawing/2014/main" id="{8E14FC9A-7D9A-C385-AF48-49A49C34F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0"/>
            <a:ext cx="2743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NOTE:  IMAGE IS SHOWN FROM BACK</a:t>
            </a:r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08C9B82-433A-0432-48A3-BF168BA32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Amnesia – anterograde/retrograde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179798D-502C-7C94-6FF7-D83E18503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0964" name="Picture 5" descr="1038">
            <a:extLst>
              <a:ext uri="{FF2B5EF4-FFF2-40B4-BE49-F238E27FC236}">
                <a16:creationId xmlns:a16="http://schemas.microsoft.com/office/drawing/2014/main" id="{92E02EB6-0E33-DF1A-A2C1-2BE892300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7638"/>
            <a:ext cx="7388225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D68C6-76D8-0BB3-EEA8-3C2A5286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Aphasia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96AB9-2D66-FCAA-3139-47EEC25E7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u="sng" dirty="0"/>
              <a:t>Nonfluent</a:t>
            </a:r>
            <a:r>
              <a:rPr lang="en-US" dirty="0"/>
              <a:t> – Broca’s center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u="sng" dirty="0"/>
              <a:t>Fluent</a:t>
            </a:r>
            <a:r>
              <a:rPr lang="en-US" dirty="0"/>
              <a:t> – Wernicke’s center</a:t>
            </a:r>
          </a:p>
          <a:p>
            <a:pPr marL="0" indent="0">
              <a:buNone/>
              <a:defRPr/>
            </a:pPr>
            <a:r>
              <a:rPr lang="en-US" u="sng" dirty="0"/>
              <a:t>Anomic</a:t>
            </a:r>
          </a:p>
          <a:p>
            <a:pPr marL="0" indent="0">
              <a:buNone/>
              <a:defRPr/>
            </a:pPr>
            <a:r>
              <a:rPr lang="en-US" u="sng" dirty="0"/>
              <a:t>Others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A5CBC6-1301-8EB3-003D-F1ED489DD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92350"/>
            <a:ext cx="21209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:a16="http://schemas.microsoft.com/office/drawing/2014/main" id="{ADA86A4C-B13E-9D1D-3A2A-C994A5DC2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Spinal cord composition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564D969E-52A9-EA29-3A0F-9A9F255619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u="sng" dirty="0"/>
              <a:t>Gray matter</a:t>
            </a:r>
          </a:p>
          <a:p>
            <a:pPr lvl="1" eaLnBrk="1" hangingPunct="1">
              <a:defRPr/>
            </a:pPr>
            <a:r>
              <a:rPr lang="en-US" dirty="0"/>
              <a:t>Dorsal = motor</a:t>
            </a:r>
          </a:p>
          <a:p>
            <a:pPr lvl="1" eaLnBrk="1" hangingPunct="1">
              <a:defRPr/>
            </a:pPr>
            <a:r>
              <a:rPr lang="en-US" dirty="0"/>
              <a:t>Ventral = sensory</a:t>
            </a:r>
          </a:p>
          <a:p>
            <a:pPr marL="0" indent="0" eaLnBrk="1" hangingPunct="1">
              <a:buNone/>
              <a:defRPr/>
            </a:pPr>
            <a:r>
              <a:rPr lang="en-US" u="sng" dirty="0"/>
              <a:t>White matter</a:t>
            </a:r>
          </a:p>
          <a:p>
            <a:pPr lvl="1" eaLnBrk="1" hangingPunct="1">
              <a:defRPr/>
            </a:pPr>
            <a:r>
              <a:rPr lang="en-US" dirty="0"/>
              <a:t>Axons = impulse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903FEF40-12A8-B62A-D026-BA28F9AC2DE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6149" name="Picture 5" descr="fig91902_03.jpg (26964 bytes)">
            <a:extLst>
              <a:ext uri="{FF2B5EF4-FFF2-40B4-BE49-F238E27FC236}">
                <a16:creationId xmlns:a16="http://schemas.microsoft.com/office/drawing/2014/main" id="{8AE3A178-FC56-627E-0EF4-C9841164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14725"/>
            <a:ext cx="48768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Spinal%20Cord">
            <a:extLst>
              <a:ext uri="{FF2B5EF4-FFF2-40B4-BE49-F238E27FC236}">
                <a16:creationId xmlns:a16="http://schemas.microsoft.com/office/drawing/2014/main" id="{B1E85EB3-98DF-1E2B-C9BC-B1BE1963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1219200"/>
            <a:ext cx="57816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1AB456C-7DB9-02F4-C6EA-A2E3E4CCA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3011" name="Picture 4" descr="Functions of the Cerebral Cortex">
            <a:extLst>
              <a:ext uri="{FF2B5EF4-FFF2-40B4-BE49-F238E27FC236}">
                <a16:creationId xmlns:a16="http://schemas.microsoft.com/office/drawing/2014/main" id="{BB6BDEF6-E9C0-2DDC-2C98-A420512C0B2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57250"/>
            <a:ext cx="9144000" cy="600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B0BE22B-0CF0-941F-4774-EEB9C67A9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Right “Vs.” Left Brain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0EAD9D9-8251-932B-5548-940B07773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4036" name="Picture 5" descr="Left and Right Brain Functions">
            <a:extLst>
              <a:ext uri="{FF2B5EF4-FFF2-40B4-BE49-F238E27FC236}">
                <a16:creationId xmlns:a16="http://schemas.microsoft.com/office/drawing/2014/main" id="{C4379F31-788C-524F-E3E3-2831BF398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663"/>
            <a:ext cx="9144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243A6-4B74-A08E-21DA-E24256BA6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Brain vs. Female Brain</a:t>
            </a:r>
          </a:p>
        </p:txBody>
      </p:sp>
      <p:pic>
        <p:nvPicPr>
          <p:cNvPr id="4" name="Picture 7" descr="Human Brain">
            <a:extLst>
              <a:ext uri="{FF2B5EF4-FFF2-40B4-BE49-F238E27FC236}">
                <a16:creationId xmlns:a16="http://schemas.microsoft.com/office/drawing/2014/main" id="{F4833573-BE30-9FFE-7682-63C3FB8A1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0813"/>
            <a:ext cx="357447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2">
            <a:extLst>
              <a:ext uri="{FF2B5EF4-FFF2-40B4-BE49-F238E27FC236}">
                <a16:creationId xmlns:a16="http://schemas.microsoft.com/office/drawing/2014/main" id="{01DBFE08-B9AC-421B-35C9-7053F8615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67" y="2667000"/>
            <a:ext cx="5659241" cy="417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111188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94B0-40FE-ACFB-3650-41421584F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Autonomic Nervous System (ANS)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A670C4-985B-432F-A994-504BEE976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0" y="1676400"/>
            <a:ext cx="3962400" cy="396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60C66A-744B-1165-8D83-5AE5FE20755A}"/>
              </a:ext>
            </a:extLst>
          </p:cNvPr>
          <p:cNvSpPr txBox="1"/>
          <p:nvPr/>
        </p:nvSpPr>
        <p:spPr>
          <a:xfrm>
            <a:off x="152400" y="2209800"/>
            <a:ext cx="17907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Afferent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/>
              <a:t>Efferent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89BA72-F661-3A54-2F31-B9EF65D6843E}"/>
              </a:ext>
            </a:extLst>
          </p:cNvPr>
          <p:cNvSpPr txBox="1"/>
          <p:nvPr/>
        </p:nvSpPr>
        <p:spPr>
          <a:xfrm>
            <a:off x="5867400" y="2133600"/>
            <a:ext cx="3276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Sympathetic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/>
              <a:t>Parasympathetic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187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47850AD-223B-FC6C-8496-8C6FA8A82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817163D-1746-B240-3EC3-339A65F0A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5060" name="Picture 5" descr="HANV01P02_11">
            <a:extLst>
              <a:ext uri="{FF2B5EF4-FFF2-40B4-BE49-F238E27FC236}">
                <a16:creationId xmlns:a16="http://schemas.microsoft.com/office/drawing/2014/main" id="{DDB39990-BF3F-E38C-B0D8-58842670E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150225" cy="73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A247373-F7F6-2A92-FCCF-B02A307F8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CNS Disorders - Polio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19CE9CF-9266-DF4B-69EF-AB6C9BDD76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7172" name="Picture 5" descr="poliiac002">
            <a:extLst>
              <a:ext uri="{FF2B5EF4-FFF2-40B4-BE49-F238E27FC236}">
                <a16:creationId xmlns:a16="http://schemas.microsoft.com/office/drawing/2014/main" id="{E7EBF81C-5596-BFBF-695B-52BAC1C8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2438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policdc008">
            <a:extLst>
              <a:ext uri="{FF2B5EF4-FFF2-40B4-BE49-F238E27FC236}">
                <a16:creationId xmlns:a16="http://schemas.microsoft.com/office/drawing/2014/main" id="{EB812720-4B14-FCD3-2F51-A016807D8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2672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E87B4E1-858F-4433-D0F1-57CACE154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Polio Vaccination - 1962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9378A26-00B0-9072-535A-0A62D8BDA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196" name="Picture 5" descr="policdc006">
            <a:extLst>
              <a:ext uri="{FF2B5EF4-FFF2-40B4-BE49-F238E27FC236}">
                <a16:creationId xmlns:a16="http://schemas.microsoft.com/office/drawing/2014/main" id="{2D3CE3F8-5DA9-2A24-EFE1-27EEB594F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43050"/>
            <a:ext cx="51339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BA97F02-34A6-DF70-6FDA-86A7FE747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ALS – Lou Gehrig’s Disease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9671804-CF8B-E244-1788-68372AEEE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9220" name="Picture 5" descr="uchr_06_img0576">
            <a:extLst>
              <a:ext uri="{FF2B5EF4-FFF2-40B4-BE49-F238E27FC236}">
                <a16:creationId xmlns:a16="http://schemas.microsoft.com/office/drawing/2014/main" id="{D36AC806-2A73-1DF3-E171-58A728F7B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410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AFDB364-7251-74F6-9290-86A6163E4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ALS – Lou Gehrig’s Disease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77B10F6-74B2-2624-BBF8-7BC35AEBF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3272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0244" name="Picture 5" descr="aspdiagram7">
            <a:extLst>
              <a:ext uri="{FF2B5EF4-FFF2-40B4-BE49-F238E27FC236}">
                <a16:creationId xmlns:a16="http://schemas.microsoft.com/office/drawing/2014/main" id="{78548C8F-2AEA-3209-0A00-2C1BB7826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54150"/>
            <a:ext cx="67818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6D83D6A-ED75-44B3-0373-A8828D145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ALS – Lou Gehrig’s Disease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5590D46-19C3-B634-CD29-3448F4D30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1268" name="Picture 5" descr="333ah2">
            <a:extLst>
              <a:ext uri="{FF2B5EF4-FFF2-40B4-BE49-F238E27FC236}">
                <a16:creationId xmlns:a16="http://schemas.microsoft.com/office/drawing/2014/main" id="{91DB02AF-B1D0-B108-4B6E-F7C06CBD0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0363"/>
            <a:ext cx="7239000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358</TotalTime>
  <Words>283</Words>
  <Application>Microsoft Office PowerPoint</Application>
  <PresentationFormat>On-screen Show (4:3)</PresentationFormat>
  <Paragraphs>88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Wingdings</vt:lpstr>
      <vt:lpstr>Beam</vt:lpstr>
      <vt:lpstr>Central/Peripheral Nervous Systems</vt:lpstr>
      <vt:lpstr>Spinal cord</vt:lpstr>
      <vt:lpstr>Spinal Cord</vt:lpstr>
      <vt:lpstr>Spinal cord composition</vt:lpstr>
      <vt:lpstr>CNS Disorders - Polio</vt:lpstr>
      <vt:lpstr>Polio Vaccination - 1962</vt:lpstr>
      <vt:lpstr>ALS – Lou Gehrig’s Disease</vt:lpstr>
      <vt:lpstr>ALS – Lou Gehrig’s Disease</vt:lpstr>
      <vt:lpstr>ALS – Lou Gehrig’s Disease</vt:lpstr>
      <vt:lpstr>Shingles</vt:lpstr>
      <vt:lpstr>Spinal Cord Trauma - Whiplash</vt:lpstr>
      <vt:lpstr>Spinal Cord Trauma</vt:lpstr>
      <vt:lpstr>Reflexes - Myotatic</vt:lpstr>
      <vt:lpstr>Reflexes - Flexor</vt:lpstr>
      <vt:lpstr>Reflexes – Crossed Extensor</vt:lpstr>
      <vt:lpstr>Reflexes – Crossed Extensor</vt:lpstr>
      <vt:lpstr>Reflexes – Golgi Tendon</vt:lpstr>
      <vt:lpstr>Reflexes – Golgi Tendon</vt:lpstr>
      <vt:lpstr>Central Nervous System</vt:lpstr>
      <vt:lpstr>Central Nervous System</vt:lpstr>
      <vt:lpstr>Brain Stem</vt:lpstr>
      <vt:lpstr>Limbic System</vt:lpstr>
      <vt:lpstr>PowerPoint Presentation</vt:lpstr>
      <vt:lpstr>Insula</vt:lpstr>
      <vt:lpstr>PowerPoint Presentation</vt:lpstr>
      <vt:lpstr>PowerPoint Presentation</vt:lpstr>
      <vt:lpstr>Limbic System</vt:lpstr>
      <vt:lpstr>EEG and Grand Mal Seizure</vt:lpstr>
      <vt:lpstr>Sleep Stages</vt:lpstr>
      <vt:lpstr>PowerPoint Presentation</vt:lpstr>
      <vt:lpstr>PowerPoint Presentation</vt:lpstr>
      <vt:lpstr>Contralateral Neglect Syndrome</vt:lpstr>
      <vt:lpstr>Agnosia – name ONE thing in this picture!</vt:lpstr>
      <vt:lpstr>Prosopagnosia</vt:lpstr>
      <vt:lpstr>PowerPoint Presentation</vt:lpstr>
      <vt:lpstr>PowerPoint Presentation</vt:lpstr>
      <vt:lpstr>PowerPoint Presentation</vt:lpstr>
      <vt:lpstr>Amnesia – anterograde/retrograde</vt:lpstr>
      <vt:lpstr>Aphasia types</vt:lpstr>
      <vt:lpstr>PowerPoint Presentation</vt:lpstr>
      <vt:lpstr>Right “Vs.” Left Brain</vt:lpstr>
      <vt:lpstr>Male Brain vs. Female Brain</vt:lpstr>
      <vt:lpstr>Autonomic Nervous System (ANS)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Scott Johnson</cp:lastModifiedBy>
  <cp:revision>27</cp:revision>
  <cp:lastPrinted>1601-01-01T00:00:00Z</cp:lastPrinted>
  <dcterms:created xsi:type="dcterms:W3CDTF">1601-01-01T00:00:00Z</dcterms:created>
  <dcterms:modified xsi:type="dcterms:W3CDTF">2025-07-17T22:24:29Z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