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6711-47B6-4449-B22A-656CC684B336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6D54-B3AC-4FB8-944D-0E9B5414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etalletas.com.mx/test/sand-coll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iajanybrown.com/home/288967_copper-lake-detail-2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arrycarlson.com/wp-content/uploads/2010/11/5172448070_f1c734d083_o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a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4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3.mm.bing.net/th?id=H.4961830676332630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34785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gN3NK3CotI/T89IrT0iKkI/AAAAAAAAARg/2PBfZ58Udek/s1600/Ju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568821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8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artists.robertgenn.com/pal/gayle_gerson/gayle-gerson-artwork-collage-forest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629400" cy="45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943600"/>
            <a:ext cx="255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Enchanted Forest Collage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k Flowering Tree Collage Painting Art Print on 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429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248400"/>
            <a:ext cx="156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Flowering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4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cus jansen painting painter oil 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3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rch TREE Wall art, PRINT mixed media collage watercolor painting persimmon orange, tangerine tango fall colors modern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54292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Sonatina</a:t>
            </a:r>
            <a:r>
              <a:rPr lang="en-US" dirty="0" smtClean="0"/>
              <a:t>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3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rn Paper Collage &quot;Tour Effiel&quot; -- Carol Sch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7528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35723"/>
            <a:ext cx="11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Tour Eiffel</a:t>
            </a:r>
            <a:endParaRPr lang="en-US" dirty="0"/>
          </a:p>
        </p:txBody>
      </p:sp>
      <p:pic>
        <p:nvPicPr>
          <p:cNvPr id="4" name="Picture 2" descr="http://ts3.mm.bing.net/th?id=H.4799485238118102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42" y="757025"/>
            <a:ext cx="3533775" cy="44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5860" y="5454319"/>
            <a:ext cx="134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172448070 f1c734d083 o This Is the Top of the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57150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791200"/>
            <a:ext cx="309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Top of the Mountain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5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t: SOLD After the Fall by Artist Miriam Schul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715000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4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Making a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Bismarck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Scene</dc:title>
  <dc:creator>Barbara Sandstrom</dc:creator>
  <cp:lastModifiedBy>Kelsi Hach</cp:lastModifiedBy>
  <cp:revision>4</cp:revision>
  <dcterms:created xsi:type="dcterms:W3CDTF">2013-05-29T21:22:36Z</dcterms:created>
  <dcterms:modified xsi:type="dcterms:W3CDTF">2013-06-03T15:18:10Z</dcterms:modified>
</cp:coreProperties>
</file>