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Naming Ionic Compounds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>
            <a:normAutofit fontScale="85000"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Naming Molecular Compounds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anchor="ctr">
            <a:normAutofit fontScale="85000"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Formulas of Ionic Compounds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rmAutofit fontScale="85000"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Formulas of Molecular Compounds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Acids!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 (IV) oxide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Carbon monoxide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PF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Phosphorus </a:t>
            </a:r>
            <a:r>
              <a:rPr lang="en-US" dirty="0" err="1" smtClean="0"/>
              <a:t>trifluoride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Dicarbon</a:t>
            </a:r>
            <a:r>
              <a:rPr lang="en-US" dirty="0" smtClean="0"/>
              <a:t> </a:t>
            </a:r>
            <a:r>
              <a:rPr lang="en-US" dirty="0" err="1" smtClean="0"/>
              <a:t>monosulfide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Dinitrogen </a:t>
            </a:r>
            <a:r>
              <a:rPr lang="en-US" dirty="0" err="1" smtClean="0"/>
              <a:t>pentaoxide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NaF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Difluorine</a:t>
            </a:r>
            <a:r>
              <a:rPr lang="en-US" dirty="0" smtClean="0"/>
              <a:t> dioxide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Lithium nitride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Ammonium selenide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 (IV) phosphate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Sn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4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Copper (II) sulfite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Cu(SO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(parenthesis not required)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Sodium fluoride</a:t>
            </a:r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Ammonium phosphide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Nitrogen monoxide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Sulfur dichloride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SCl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Dihydrogen dioxide</a:t>
            </a:r>
          </a:p>
          <a:p>
            <a:r>
              <a:rPr lang="en-US" dirty="0" smtClean="0"/>
              <a:t>(don’t see it as an acid NOR as hydrogen peroxide)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 smtClean="0"/>
              <a:t>Carbon </a:t>
            </a:r>
            <a:r>
              <a:rPr lang="en-US" dirty="0" err="1" smtClean="0"/>
              <a:t>tetraiodide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</a:t>
            </a:r>
            <a:r>
              <a:rPr lang="en-US" baseline="-25000" dirty="0" smtClean="0"/>
              <a:t>4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 err="1" smtClean="0"/>
              <a:t>Heptaxenon</a:t>
            </a:r>
            <a:r>
              <a:rPr lang="en-US" dirty="0" smtClean="0"/>
              <a:t> </a:t>
            </a:r>
            <a:r>
              <a:rPr lang="en-US" dirty="0" err="1" smtClean="0"/>
              <a:t>pentafluoride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Xe</a:t>
            </a:r>
            <a:r>
              <a:rPr lang="en-US" baseline="-25000" dirty="0" smtClean="0"/>
              <a:t>7</a:t>
            </a:r>
            <a:r>
              <a:rPr lang="en-US" dirty="0" smtClean="0"/>
              <a:t>F</a:t>
            </a:r>
            <a:r>
              <a:rPr lang="en-US" baseline="-25000" dirty="0" smtClean="0"/>
              <a:t>5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Hydrofluoric acid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HF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Hydronitric</a:t>
            </a:r>
            <a:r>
              <a:rPr lang="en-US" dirty="0"/>
              <a:t> acid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Nitric acid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Carbonous</a:t>
            </a:r>
            <a:r>
              <a:rPr lang="en-US" dirty="0" smtClean="0"/>
              <a:t> acid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Calcium nitride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r>
              <a:rPr lang="en-US" dirty="0"/>
              <a:t>(parenthesis not required)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Phosphorous acid</a:t>
            </a:r>
          </a:p>
          <a:p>
            <a:r>
              <a:rPr lang="en-US" dirty="0" smtClean="0"/>
              <a:t>(no, you do not HAVE to know </a:t>
            </a:r>
            <a:r>
              <a:rPr lang="en-US" dirty="0" err="1" smtClean="0"/>
              <a:t>phosphite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W(C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Tungsten oxalate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AlBr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Aluminum bromide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315</Words>
  <Application>Microsoft Office PowerPoint</Application>
  <PresentationFormat>On-screen Show (4:3)</PresentationFormat>
  <Paragraphs>185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55</cp:revision>
  <dcterms:created xsi:type="dcterms:W3CDTF">1998-08-19T17:45:48Z</dcterms:created>
  <dcterms:modified xsi:type="dcterms:W3CDTF">2018-11-20T21:02:33Z</dcterms:modified>
</cp:coreProperties>
</file>