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59" r:id="rId5"/>
    <p:sldId id="260" r:id="rId6"/>
    <p:sldId id="263" r:id="rId7"/>
    <p:sldId id="264" r:id="rId8"/>
    <p:sldId id="262" r:id="rId9"/>
    <p:sldId id="268" r:id="rId10"/>
    <p:sldId id="266" r:id="rId11"/>
    <p:sldId id="267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6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1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7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6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6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1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4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5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5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39201-654F-43AE-9A48-8CC21282001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134B-F72D-44A3-8C06-83F26A241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177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Bone naming and parts identification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890" y="3906837"/>
            <a:ext cx="11346873" cy="1801235"/>
          </a:xfrm>
        </p:spPr>
        <p:txBody>
          <a:bodyPr>
            <a:normAutofit/>
          </a:bodyPr>
          <a:lstStyle/>
          <a:p>
            <a:r>
              <a:rPr lang="en-US" sz="9600" dirty="0" smtClean="0"/>
              <a:t>Appendicular skeleton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96229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Tibia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49630" y="2061152"/>
            <a:ext cx="2257002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44254" y="2654878"/>
            <a:ext cx="1625600" cy="29337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1620983" y="2672086"/>
            <a:ext cx="888421" cy="7499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650181" y="3581764"/>
            <a:ext cx="900546" cy="6896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178131" y="1965973"/>
            <a:ext cx="1766960" cy="14122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845136" y="5128310"/>
            <a:ext cx="2940122" cy="8568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0727" y="1287095"/>
            <a:ext cx="3089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Medial condyle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50181" y="6001770"/>
            <a:ext cx="3089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Lateral condyle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99061" y="2927138"/>
            <a:ext cx="3089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Anterior crest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90204" y="1887824"/>
            <a:ext cx="3089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Medial malleolus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195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Fibula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6063" y="1156498"/>
            <a:ext cx="903695" cy="550076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42263" y="1050037"/>
            <a:ext cx="1137564" cy="5285508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1136073" y="2618509"/>
            <a:ext cx="3962400" cy="13161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23509" y="1862211"/>
            <a:ext cx="3089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Lateral malleolus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93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Tarsals, metatarsals, phalanges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92305" y="-32245"/>
            <a:ext cx="3007388" cy="9390421"/>
          </a:xfrm>
        </p:spPr>
      </p:pic>
      <p:grpSp>
        <p:nvGrpSpPr>
          <p:cNvPr id="6" name="Group 5"/>
          <p:cNvGrpSpPr/>
          <p:nvPr/>
        </p:nvGrpSpPr>
        <p:grpSpPr>
          <a:xfrm>
            <a:off x="5735782" y="1380989"/>
            <a:ext cx="5947932" cy="2803084"/>
            <a:chOff x="5735782" y="1380989"/>
            <a:chExt cx="5947932" cy="2803084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735782" y="1380989"/>
              <a:ext cx="1191491" cy="28030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7671957" y="1380989"/>
              <a:ext cx="4011757" cy="2345884"/>
              <a:chOff x="7671957" y="1380989"/>
              <a:chExt cx="4011757" cy="2345884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8298874" y="2008909"/>
                <a:ext cx="277090" cy="1717964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9097246" y="2008909"/>
                <a:ext cx="538593" cy="151014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9434945" y="1842654"/>
                <a:ext cx="872839" cy="167640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7671957" y="1508237"/>
                <a:ext cx="14824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Proximal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097246" y="1508237"/>
                <a:ext cx="14824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Middle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0201278" y="1380989"/>
                <a:ext cx="14824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Distal</a:t>
                </a:r>
                <a:endParaRPr lang="en-US" dirty="0"/>
              </a:p>
            </p:txBody>
          </p:sp>
        </p:grpSp>
      </p:grpSp>
      <p:cxnSp>
        <p:nvCxnSpPr>
          <p:cNvPr id="21" name="Straight Arrow Connector 20"/>
          <p:cNvCxnSpPr/>
          <p:nvPr/>
        </p:nvCxnSpPr>
        <p:spPr>
          <a:xfrm>
            <a:off x="3505200" y="1380989"/>
            <a:ext cx="1288473" cy="26783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26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8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Scapula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06" y="2506662"/>
            <a:ext cx="4147898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423" y="1027906"/>
            <a:ext cx="3187700" cy="56642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554760" y="477350"/>
            <a:ext cx="2528455" cy="2466854"/>
            <a:chOff x="5959180" y="-426122"/>
            <a:chExt cx="2528455" cy="2466854"/>
          </a:xfrm>
        </p:grpSpPr>
        <p:sp>
          <p:nvSpPr>
            <p:cNvPr id="7" name="TextBox 6"/>
            <p:cNvSpPr txBox="1"/>
            <p:nvPr/>
          </p:nvSpPr>
          <p:spPr>
            <a:xfrm>
              <a:off x="5959180" y="-426122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Acromion process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6741962" y="787216"/>
              <a:ext cx="313466" cy="12535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359965" y="1117026"/>
            <a:ext cx="3124116" cy="1680842"/>
            <a:chOff x="3617846" y="-466300"/>
            <a:chExt cx="3124116" cy="1680842"/>
          </a:xfrm>
        </p:grpSpPr>
        <p:sp>
          <p:nvSpPr>
            <p:cNvPr id="10" name="TextBox 9"/>
            <p:cNvSpPr txBox="1"/>
            <p:nvPr/>
          </p:nvSpPr>
          <p:spPr>
            <a:xfrm>
              <a:off x="4213507" y="-466300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Coracoid process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10" idx="2"/>
            </p:cNvCxnSpPr>
            <p:nvPr/>
          </p:nvCxnSpPr>
          <p:spPr>
            <a:xfrm flipH="1">
              <a:off x="3617846" y="610918"/>
              <a:ext cx="1859889" cy="60362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3145978" y="1866986"/>
            <a:ext cx="4373848" cy="1470490"/>
            <a:chOff x="2308908" y="-602420"/>
            <a:chExt cx="4373848" cy="1470490"/>
          </a:xfrm>
        </p:grpSpPr>
        <p:sp>
          <p:nvSpPr>
            <p:cNvPr id="14" name="TextBox 13"/>
            <p:cNvSpPr txBox="1"/>
            <p:nvPr/>
          </p:nvSpPr>
          <p:spPr>
            <a:xfrm>
              <a:off x="4154301" y="-602420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Notch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2308908" y="-151960"/>
              <a:ext cx="1812461" cy="102003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718363" y="3114542"/>
            <a:ext cx="4482911" cy="889422"/>
            <a:chOff x="2259051" y="-466300"/>
            <a:chExt cx="4482911" cy="889422"/>
          </a:xfrm>
        </p:grpSpPr>
        <p:sp>
          <p:nvSpPr>
            <p:cNvPr id="20" name="TextBox 19"/>
            <p:cNvSpPr txBox="1"/>
            <p:nvPr/>
          </p:nvSpPr>
          <p:spPr>
            <a:xfrm>
              <a:off x="4213507" y="-466300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Spine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>
              <a:stCxn id="20" idx="1"/>
            </p:cNvCxnSpPr>
            <p:nvPr/>
          </p:nvCxnSpPr>
          <p:spPr>
            <a:xfrm flipH="1">
              <a:off x="2259051" y="-173912"/>
              <a:ext cx="1954456" cy="59703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97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61934" y="-233554"/>
            <a:ext cx="2503005" cy="69780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Humerus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54508" y="1335270"/>
            <a:ext cx="2839726" cy="4177146"/>
          </a:xfrm>
        </p:spPr>
      </p:pic>
      <p:grpSp>
        <p:nvGrpSpPr>
          <p:cNvPr id="6" name="Group 5"/>
          <p:cNvGrpSpPr/>
          <p:nvPr/>
        </p:nvGrpSpPr>
        <p:grpSpPr>
          <a:xfrm>
            <a:off x="10089572" y="4225636"/>
            <a:ext cx="2528455" cy="1776266"/>
            <a:chOff x="6822495" y="-231896"/>
            <a:chExt cx="2528455" cy="1776266"/>
          </a:xfrm>
        </p:grpSpPr>
        <p:sp>
          <p:nvSpPr>
            <p:cNvPr id="7" name="TextBox 6"/>
            <p:cNvSpPr txBox="1"/>
            <p:nvPr/>
          </p:nvSpPr>
          <p:spPr>
            <a:xfrm>
              <a:off x="6822495" y="959595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Head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7373214" y="-231896"/>
              <a:ext cx="96982" cy="11914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7523010" y="4152794"/>
            <a:ext cx="2528455" cy="898067"/>
            <a:chOff x="4387851" y="-406642"/>
            <a:chExt cx="2528455" cy="898067"/>
          </a:xfrm>
        </p:grpSpPr>
        <p:sp>
          <p:nvSpPr>
            <p:cNvPr id="11" name="TextBox 10"/>
            <p:cNvSpPr txBox="1"/>
            <p:nvPr/>
          </p:nvSpPr>
          <p:spPr>
            <a:xfrm>
              <a:off x="4387851" y="-93350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Neck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5510077" y="-406642"/>
              <a:ext cx="1406229" cy="56791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765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Ulna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79290" y="2144279"/>
            <a:ext cx="997682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88" y="226505"/>
            <a:ext cx="3802185" cy="1114502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560618" y="1427018"/>
            <a:ext cx="1787237" cy="35523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10287000" y="1620650"/>
            <a:ext cx="2528455" cy="2420830"/>
            <a:chOff x="5988628" y="-380098"/>
            <a:chExt cx="2528455" cy="2420830"/>
          </a:xfrm>
        </p:grpSpPr>
        <p:sp>
          <p:nvSpPr>
            <p:cNvPr id="9" name="TextBox 8"/>
            <p:cNvSpPr txBox="1"/>
            <p:nvPr/>
          </p:nvSpPr>
          <p:spPr>
            <a:xfrm>
              <a:off x="5988628" y="-380098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Olecranon process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7055428" y="839434"/>
              <a:ext cx="0" cy="120129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516091" y="1913050"/>
            <a:ext cx="2841921" cy="2507032"/>
            <a:chOff x="4213507" y="-466300"/>
            <a:chExt cx="2841921" cy="2507032"/>
          </a:xfrm>
        </p:grpSpPr>
        <p:sp>
          <p:nvSpPr>
            <p:cNvPr id="12" name="TextBox 11"/>
            <p:cNvSpPr txBox="1"/>
            <p:nvPr/>
          </p:nvSpPr>
          <p:spPr>
            <a:xfrm>
              <a:off x="4213507" y="-466300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Coronoid process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12" idx="2"/>
            </p:cNvCxnSpPr>
            <p:nvPr/>
          </p:nvCxnSpPr>
          <p:spPr>
            <a:xfrm>
              <a:off x="5477735" y="610918"/>
              <a:ext cx="1577693" cy="142981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473045" y="5333466"/>
            <a:ext cx="2528455" cy="1481003"/>
            <a:chOff x="5422316" y="1213733"/>
            <a:chExt cx="2528455" cy="1481003"/>
          </a:xfrm>
        </p:grpSpPr>
        <p:sp>
          <p:nvSpPr>
            <p:cNvPr id="17" name="TextBox 16"/>
            <p:cNvSpPr txBox="1"/>
            <p:nvPr/>
          </p:nvSpPr>
          <p:spPr>
            <a:xfrm>
              <a:off x="5422316" y="1617518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rgbClr val="FF0000"/>
                  </a:solidFill>
                </a:rPr>
                <a:t>Semilunar notch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17" idx="0"/>
            </p:cNvCxnSpPr>
            <p:nvPr/>
          </p:nvCxnSpPr>
          <p:spPr>
            <a:xfrm flipV="1">
              <a:off x="6686544" y="1213733"/>
              <a:ext cx="194136" cy="40378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ight Brace 19"/>
          <p:cNvSpPr/>
          <p:nvPr/>
        </p:nvSpPr>
        <p:spPr>
          <a:xfrm rot="5012458" flipV="1">
            <a:off x="10707386" y="4494188"/>
            <a:ext cx="311227" cy="98119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5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Radius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33850" y="719493"/>
            <a:ext cx="2023829" cy="534381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50777" y="58178"/>
            <a:ext cx="1247683" cy="615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042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Carpals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45857" y="-404660"/>
            <a:ext cx="5050795" cy="9241491"/>
          </a:xfrm>
        </p:spPr>
      </p:pic>
      <p:sp>
        <p:nvSpPr>
          <p:cNvPr id="3" name="TextBox 2"/>
          <p:cNvSpPr txBox="1"/>
          <p:nvPr/>
        </p:nvSpPr>
        <p:spPr>
          <a:xfrm>
            <a:off x="152400" y="1690688"/>
            <a:ext cx="25492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from thumb to pinky (regardless of supine or prone position)</a:t>
            </a:r>
          </a:p>
          <a:p>
            <a:endParaRPr lang="en-US" dirty="0" smtClean="0"/>
          </a:p>
          <a:p>
            <a:r>
              <a:rPr lang="en-US" dirty="0" smtClean="0"/>
              <a:t>Proximal row:</a:t>
            </a:r>
          </a:p>
          <a:p>
            <a:r>
              <a:rPr lang="en-US" dirty="0"/>
              <a:t>	</a:t>
            </a:r>
            <a:r>
              <a:rPr lang="en-US" dirty="0" smtClean="0"/>
              <a:t>scaphoid</a:t>
            </a:r>
          </a:p>
          <a:p>
            <a:r>
              <a:rPr lang="en-US" dirty="0"/>
              <a:t>	</a:t>
            </a:r>
            <a:r>
              <a:rPr lang="en-US" dirty="0" smtClean="0"/>
              <a:t>lunate</a:t>
            </a:r>
          </a:p>
          <a:p>
            <a:r>
              <a:rPr lang="en-US" dirty="0"/>
              <a:t>	</a:t>
            </a:r>
            <a:r>
              <a:rPr lang="en-US" dirty="0" err="1" smtClean="0"/>
              <a:t>triquestrum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pisiform</a:t>
            </a:r>
          </a:p>
          <a:p>
            <a:r>
              <a:rPr lang="en-US" dirty="0" smtClean="0"/>
              <a:t>Distal row:</a:t>
            </a:r>
          </a:p>
          <a:p>
            <a:r>
              <a:rPr lang="en-US" dirty="0"/>
              <a:t>	</a:t>
            </a:r>
            <a:r>
              <a:rPr lang="en-US" dirty="0" smtClean="0"/>
              <a:t>trapezium</a:t>
            </a:r>
          </a:p>
          <a:p>
            <a:r>
              <a:rPr lang="en-US" dirty="0"/>
              <a:t>	</a:t>
            </a:r>
            <a:r>
              <a:rPr lang="en-US" dirty="0" smtClean="0"/>
              <a:t>trapezoid</a:t>
            </a:r>
          </a:p>
          <a:p>
            <a:r>
              <a:rPr lang="en-US" dirty="0"/>
              <a:t>	</a:t>
            </a:r>
            <a:r>
              <a:rPr lang="en-US" dirty="0" smtClean="0"/>
              <a:t>capitate</a:t>
            </a:r>
          </a:p>
          <a:p>
            <a:r>
              <a:rPr lang="en-US" dirty="0"/>
              <a:t>	</a:t>
            </a:r>
            <a:r>
              <a:rPr lang="en-US" dirty="0" smtClean="0"/>
              <a:t>hamate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0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Metacarpals and phalanges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53197" y="-283865"/>
            <a:ext cx="4853646" cy="8880767"/>
          </a:xfrm>
        </p:spPr>
      </p:pic>
      <p:grpSp>
        <p:nvGrpSpPr>
          <p:cNvPr id="18" name="Group 17"/>
          <p:cNvGrpSpPr/>
          <p:nvPr/>
        </p:nvGrpSpPr>
        <p:grpSpPr>
          <a:xfrm>
            <a:off x="3851565" y="1380989"/>
            <a:ext cx="7832149" cy="3177156"/>
            <a:chOff x="3851565" y="1380989"/>
            <a:chExt cx="7832149" cy="3177156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851565" y="1413164"/>
              <a:ext cx="1745671" cy="314498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7671957" y="1380989"/>
              <a:ext cx="4011757" cy="2041084"/>
              <a:chOff x="7671957" y="1380989"/>
              <a:chExt cx="4011757" cy="2041084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H="1">
                <a:off x="8146474" y="2008909"/>
                <a:ext cx="152399" cy="1413164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9483439" y="2008909"/>
                <a:ext cx="152399" cy="1413164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10155384" y="1842654"/>
                <a:ext cx="152399" cy="1413164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671957" y="1508237"/>
                <a:ext cx="14824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Proximal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9097246" y="1508237"/>
                <a:ext cx="14824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Middle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201278" y="1380989"/>
                <a:ext cx="14824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Distal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44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Femur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9888" y="-406400"/>
            <a:ext cx="2819400" cy="3632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37500" y="-407194"/>
            <a:ext cx="3289300" cy="5219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0200" y="3656806"/>
            <a:ext cx="2971800" cy="3352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83442">
            <a:off x="7470237" y="2340175"/>
            <a:ext cx="3124200" cy="54229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7980218" y="260568"/>
            <a:ext cx="3200400" cy="767338"/>
            <a:chOff x="5767824" y="239968"/>
            <a:chExt cx="3200400" cy="767338"/>
          </a:xfrm>
        </p:grpSpPr>
        <p:sp>
          <p:nvSpPr>
            <p:cNvPr id="9" name="TextBox 8"/>
            <p:cNvSpPr txBox="1"/>
            <p:nvPr/>
          </p:nvSpPr>
          <p:spPr>
            <a:xfrm>
              <a:off x="5767824" y="239968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dirty="0" smtClean="0">
                  <a:solidFill>
                    <a:srgbClr val="FF0000"/>
                  </a:solidFill>
                </a:rPr>
                <a:t>Head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8296279" y="658273"/>
              <a:ext cx="671945" cy="34903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7542068" y="745836"/>
            <a:ext cx="3195205" cy="905599"/>
            <a:chOff x="3860223" y="1135133"/>
            <a:chExt cx="3195205" cy="905599"/>
          </a:xfrm>
        </p:grpSpPr>
        <p:sp>
          <p:nvSpPr>
            <p:cNvPr id="14" name="TextBox 13"/>
            <p:cNvSpPr txBox="1"/>
            <p:nvPr/>
          </p:nvSpPr>
          <p:spPr>
            <a:xfrm>
              <a:off x="3860223" y="1135133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dirty="0" smtClean="0">
                  <a:solidFill>
                    <a:srgbClr val="FF0000"/>
                  </a:solidFill>
                </a:rPr>
                <a:t>Neck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6085610" y="1719552"/>
              <a:ext cx="969818" cy="32118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91758" y="91756"/>
            <a:ext cx="4632235" cy="1077218"/>
            <a:chOff x="360212" y="1094265"/>
            <a:chExt cx="4632235" cy="1077218"/>
          </a:xfrm>
        </p:grpSpPr>
        <p:cxnSp>
          <p:nvCxnSpPr>
            <p:cNvPr id="19" name="Straight Arrow Connector 18"/>
            <p:cNvCxnSpPr/>
            <p:nvPr/>
          </p:nvCxnSpPr>
          <p:spPr>
            <a:xfrm flipH="1" flipV="1">
              <a:off x="360212" y="1555464"/>
              <a:ext cx="1996024" cy="1259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463992" y="1094265"/>
              <a:ext cx="2528455" cy="107721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Medial condyle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00178" y="3601903"/>
            <a:ext cx="5946491" cy="616047"/>
            <a:chOff x="1108937" y="1424685"/>
            <a:chExt cx="5946491" cy="616047"/>
          </a:xfrm>
        </p:grpSpPr>
        <p:sp>
          <p:nvSpPr>
            <p:cNvPr id="23" name="TextBox 22"/>
            <p:cNvSpPr txBox="1"/>
            <p:nvPr/>
          </p:nvSpPr>
          <p:spPr>
            <a:xfrm>
              <a:off x="1108937" y="1424685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Trochanters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298723" y="1857918"/>
              <a:ext cx="3756705" cy="18281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64067" y="2399399"/>
            <a:ext cx="4187921" cy="741866"/>
            <a:chOff x="670521" y="1142352"/>
            <a:chExt cx="4187921" cy="741866"/>
          </a:xfrm>
        </p:grpSpPr>
        <p:sp>
          <p:nvSpPr>
            <p:cNvPr id="26" name="TextBox 25"/>
            <p:cNvSpPr txBox="1"/>
            <p:nvPr/>
          </p:nvSpPr>
          <p:spPr>
            <a:xfrm>
              <a:off x="2045271" y="1299443"/>
              <a:ext cx="28131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Lateral condyle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26" idx="1"/>
            </p:cNvCxnSpPr>
            <p:nvPr/>
          </p:nvCxnSpPr>
          <p:spPr>
            <a:xfrm flipH="1" flipV="1">
              <a:off x="670521" y="1142352"/>
              <a:ext cx="1374750" cy="44947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>
            <a:off x="5985164" y="4126543"/>
            <a:ext cx="3158836" cy="9250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39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904" y="-10041687"/>
            <a:ext cx="5826859" cy="1707979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65909" y="103014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Patella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458691" y="1690255"/>
            <a:ext cx="3214254" cy="692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74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77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Bone naming and parts identification</vt:lpstr>
      <vt:lpstr>Scapula</vt:lpstr>
      <vt:lpstr>Humerus</vt:lpstr>
      <vt:lpstr>Ulna</vt:lpstr>
      <vt:lpstr>Radius</vt:lpstr>
      <vt:lpstr>Carpals</vt:lpstr>
      <vt:lpstr>Metacarpals and phalanges</vt:lpstr>
      <vt:lpstr>Femur</vt:lpstr>
      <vt:lpstr>Patella</vt:lpstr>
      <vt:lpstr>Tibia</vt:lpstr>
      <vt:lpstr>Fibula</vt:lpstr>
      <vt:lpstr>Tarsals, metatarsals, phalanges</vt:lpstr>
      <vt:lpstr>PowerPoint Presentation</vt:lpstr>
    </vt:vector>
  </TitlesOfParts>
  <Company>Bismarck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Bone naming and parts identification</dc:title>
  <dc:creator>Scott Johnson</dc:creator>
  <cp:lastModifiedBy>Scott Johnson</cp:lastModifiedBy>
  <cp:revision>9</cp:revision>
  <dcterms:created xsi:type="dcterms:W3CDTF">2017-09-28T19:06:54Z</dcterms:created>
  <dcterms:modified xsi:type="dcterms:W3CDTF">2017-10-11T15:12:21Z</dcterms:modified>
</cp:coreProperties>
</file>