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4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6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3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0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3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9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7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1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2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5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7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9EDFD-EB03-4253-AB7B-05E46EAC6FD4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8885C-8A57-4D98-9304-6122C872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362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Bone naming and parts identification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Axial skeleton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52169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935" y="365125"/>
            <a:ext cx="7954556" cy="23316541"/>
          </a:xfrm>
        </p:spPr>
      </p:pic>
      <p:grpSp>
        <p:nvGrpSpPr>
          <p:cNvPr id="6" name="Group 5"/>
          <p:cNvGrpSpPr/>
          <p:nvPr/>
        </p:nvGrpSpPr>
        <p:grpSpPr>
          <a:xfrm>
            <a:off x="1482435" y="2816222"/>
            <a:ext cx="4977246" cy="584775"/>
            <a:chOff x="1818409" y="1647248"/>
            <a:chExt cx="4977246" cy="584775"/>
          </a:xfrm>
        </p:grpSpPr>
        <p:sp>
          <p:nvSpPr>
            <p:cNvPr id="7" name="TextBox 6"/>
            <p:cNvSpPr txBox="1"/>
            <p:nvPr/>
          </p:nvSpPr>
          <p:spPr>
            <a:xfrm>
              <a:off x="1818409" y="1647248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Hyoid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3082637" y="1884218"/>
              <a:ext cx="3713018" cy="554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158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Vertebra with rib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00" y="1256663"/>
            <a:ext cx="7096982" cy="5601337"/>
          </a:xfrm>
        </p:spPr>
      </p:pic>
      <p:grpSp>
        <p:nvGrpSpPr>
          <p:cNvPr id="5" name="Group 4"/>
          <p:cNvGrpSpPr/>
          <p:nvPr/>
        </p:nvGrpSpPr>
        <p:grpSpPr>
          <a:xfrm>
            <a:off x="545516" y="3761438"/>
            <a:ext cx="5010157" cy="741289"/>
            <a:chOff x="2045271" y="1299443"/>
            <a:chExt cx="5010157" cy="741289"/>
          </a:xfrm>
        </p:grpSpPr>
        <p:sp>
          <p:nvSpPr>
            <p:cNvPr id="6" name="TextBox 5"/>
            <p:cNvSpPr txBox="1"/>
            <p:nvPr/>
          </p:nvSpPr>
          <p:spPr>
            <a:xfrm>
              <a:off x="2045271" y="1299443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Posterior arch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4693226" y="1647248"/>
              <a:ext cx="2362202" cy="3934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 flipH="1">
            <a:off x="5694218" y="5521177"/>
            <a:ext cx="5430982" cy="588678"/>
            <a:chOff x="2230593" y="1939635"/>
            <a:chExt cx="4450764" cy="1032245"/>
          </a:xfrm>
        </p:grpSpPr>
        <p:sp>
          <p:nvSpPr>
            <p:cNvPr id="9" name="TextBox 8"/>
            <p:cNvSpPr txBox="1"/>
            <p:nvPr/>
          </p:nvSpPr>
          <p:spPr>
            <a:xfrm>
              <a:off x="2230593" y="1939635"/>
              <a:ext cx="2528455" cy="1025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Spinous process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759048" y="2331601"/>
              <a:ext cx="1922309" cy="64027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84952" y="5054887"/>
            <a:ext cx="2720703" cy="1741373"/>
            <a:chOff x="4074952" y="1884218"/>
            <a:chExt cx="2720703" cy="1741373"/>
          </a:xfrm>
        </p:grpSpPr>
        <p:sp>
          <p:nvSpPr>
            <p:cNvPr id="15" name="TextBox 14"/>
            <p:cNvSpPr txBox="1"/>
            <p:nvPr/>
          </p:nvSpPr>
          <p:spPr>
            <a:xfrm>
              <a:off x="4074952" y="2548373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Transverse process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5836218" y="1884218"/>
              <a:ext cx="959437" cy="69474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846619" y="1914952"/>
            <a:ext cx="5727136" cy="584775"/>
            <a:chOff x="-55414" y="1671924"/>
            <a:chExt cx="5727136" cy="584775"/>
          </a:xfrm>
        </p:grpSpPr>
        <p:sp>
          <p:nvSpPr>
            <p:cNvPr id="19" name="TextBox 18"/>
            <p:cNvSpPr txBox="1"/>
            <p:nvPr/>
          </p:nvSpPr>
          <p:spPr>
            <a:xfrm>
              <a:off x="3143267" y="1671924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Body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-55414" y="1939636"/>
              <a:ext cx="3138051" cy="9636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54615" y="2068299"/>
            <a:ext cx="4901058" cy="1118246"/>
            <a:chOff x="1678126" y="815544"/>
            <a:chExt cx="4901058" cy="1118246"/>
          </a:xfrm>
        </p:grpSpPr>
        <p:sp>
          <p:nvSpPr>
            <p:cNvPr id="23" name="TextBox 22"/>
            <p:cNvSpPr txBox="1"/>
            <p:nvPr/>
          </p:nvSpPr>
          <p:spPr>
            <a:xfrm>
              <a:off x="1678126" y="815544"/>
              <a:ext cx="32307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Anterior arch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080164" y="1135854"/>
              <a:ext cx="2499020" cy="7979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414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Types of vertebrae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13" y="2855984"/>
            <a:ext cx="2613715" cy="2270198"/>
          </a:xfrm>
        </p:spPr>
      </p:pic>
      <p:sp>
        <p:nvSpPr>
          <p:cNvPr id="5" name="TextBox 4"/>
          <p:cNvSpPr txBox="1"/>
          <p:nvPr/>
        </p:nvSpPr>
        <p:spPr>
          <a:xfrm>
            <a:off x="838200" y="2209653"/>
            <a:ext cx="1112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Cervical					Thoracic							Lumbar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911" y="3374949"/>
            <a:ext cx="4148667" cy="248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771" y="3027912"/>
            <a:ext cx="3808629" cy="2151272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62949" y="4585856"/>
            <a:ext cx="2528455" cy="2263875"/>
            <a:chOff x="2045271" y="112786"/>
            <a:chExt cx="2528455" cy="2263875"/>
          </a:xfrm>
        </p:grpSpPr>
        <p:sp>
          <p:nvSpPr>
            <p:cNvPr id="10" name="TextBox 9"/>
            <p:cNvSpPr txBox="1"/>
            <p:nvPr/>
          </p:nvSpPr>
          <p:spPr>
            <a:xfrm>
              <a:off x="2045271" y="1299443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Transverse foramen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560504" y="112786"/>
              <a:ext cx="318654" cy="118665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1904313" y="2396678"/>
            <a:ext cx="3298269" cy="1077218"/>
            <a:chOff x="3879158" y="-684446"/>
            <a:chExt cx="3298269" cy="1077218"/>
          </a:xfrm>
        </p:grpSpPr>
        <p:sp>
          <p:nvSpPr>
            <p:cNvPr id="15" name="TextBox 14"/>
            <p:cNvSpPr txBox="1"/>
            <p:nvPr/>
          </p:nvSpPr>
          <p:spPr>
            <a:xfrm>
              <a:off x="4648972" y="-684446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Bifid </a:t>
              </a:r>
            </a:p>
            <a:p>
              <a:r>
                <a:rPr lang="en-US" sz="3200" dirty="0" smtClean="0">
                  <a:solidFill>
                    <a:srgbClr val="FF0000"/>
                  </a:solidFill>
                </a:rPr>
                <a:t>process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3879158" y="89588"/>
              <a:ext cx="769814" cy="2319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89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Clavicle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741" y="1331610"/>
            <a:ext cx="6242495" cy="1829811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400513" y="2970596"/>
            <a:ext cx="3462433" cy="1030698"/>
            <a:chOff x="501622" y="2736312"/>
            <a:chExt cx="3462433" cy="1030698"/>
          </a:xfrm>
        </p:grpSpPr>
        <p:sp>
          <p:nvSpPr>
            <p:cNvPr id="6" name="TextBox 5"/>
            <p:cNvSpPr txBox="1"/>
            <p:nvPr/>
          </p:nvSpPr>
          <p:spPr>
            <a:xfrm>
              <a:off x="501622" y="2736312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Clavicle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176819" y="3314979"/>
              <a:ext cx="1787236" cy="45203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96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Ribs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4" y="2058193"/>
            <a:ext cx="7333479" cy="438546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927" y="768464"/>
            <a:ext cx="5918035" cy="1734704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541171" y="2247851"/>
            <a:ext cx="3170865" cy="2137590"/>
            <a:chOff x="639138" y="2004823"/>
            <a:chExt cx="3170865" cy="2137590"/>
          </a:xfrm>
        </p:grpSpPr>
        <p:sp>
          <p:nvSpPr>
            <p:cNvPr id="7" name="TextBox 6"/>
            <p:cNvSpPr txBox="1"/>
            <p:nvPr/>
          </p:nvSpPr>
          <p:spPr>
            <a:xfrm>
              <a:off x="639138" y="2004823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True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595894" y="2480963"/>
              <a:ext cx="2214109" cy="166145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994765" y="3205997"/>
            <a:ext cx="3440180" cy="2546634"/>
            <a:chOff x="312687" y="2010689"/>
            <a:chExt cx="3440180" cy="2546634"/>
          </a:xfrm>
        </p:grpSpPr>
        <p:sp>
          <p:nvSpPr>
            <p:cNvPr id="10" name="TextBox 9"/>
            <p:cNvSpPr txBox="1"/>
            <p:nvPr/>
          </p:nvSpPr>
          <p:spPr>
            <a:xfrm>
              <a:off x="312687" y="2010689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False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1337980" y="2450907"/>
              <a:ext cx="2414887" cy="21064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63273" y="5091413"/>
            <a:ext cx="2748763" cy="1184696"/>
            <a:chOff x="1215292" y="2582314"/>
            <a:chExt cx="2748763" cy="1184696"/>
          </a:xfrm>
        </p:grpSpPr>
        <p:sp>
          <p:nvSpPr>
            <p:cNvPr id="13" name="TextBox 12"/>
            <p:cNvSpPr txBox="1"/>
            <p:nvPr/>
          </p:nvSpPr>
          <p:spPr>
            <a:xfrm>
              <a:off x="1215292" y="2582314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Floating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2176819" y="3314979"/>
              <a:ext cx="1787236" cy="45203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1666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Sternum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741" y="1331610"/>
            <a:ext cx="6242495" cy="18298116"/>
          </a:xfrm>
        </p:spPr>
      </p:pic>
      <p:grpSp>
        <p:nvGrpSpPr>
          <p:cNvPr id="5" name="Group 4"/>
          <p:cNvGrpSpPr/>
          <p:nvPr/>
        </p:nvGrpSpPr>
        <p:grpSpPr>
          <a:xfrm>
            <a:off x="1370199" y="5118236"/>
            <a:ext cx="4415790" cy="1077218"/>
            <a:chOff x="-4471203" y="1510916"/>
            <a:chExt cx="4415790" cy="1077218"/>
          </a:xfrm>
        </p:grpSpPr>
        <p:sp>
          <p:nvSpPr>
            <p:cNvPr id="6" name="TextBox 5"/>
            <p:cNvSpPr txBox="1"/>
            <p:nvPr/>
          </p:nvSpPr>
          <p:spPr>
            <a:xfrm>
              <a:off x="-4471203" y="1510916"/>
              <a:ext cx="252845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Xiphoid</a:t>
              </a:r>
            </a:p>
            <a:p>
              <a:r>
                <a:rPr lang="en-US" sz="3200" dirty="0" smtClean="0">
                  <a:solidFill>
                    <a:srgbClr val="FF0000"/>
                  </a:solidFill>
                </a:rPr>
                <a:t>process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-2913547" y="1987815"/>
              <a:ext cx="2858134" cy="481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043669" y="3224206"/>
            <a:ext cx="5682486" cy="1013926"/>
            <a:chOff x="-55413" y="1022071"/>
            <a:chExt cx="5682486" cy="1013926"/>
          </a:xfrm>
        </p:grpSpPr>
        <p:sp>
          <p:nvSpPr>
            <p:cNvPr id="9" name="TextBox 8"/>
            <p:cNvSpPr txBox="1"/>
            <p:nvPr/>
          </p:nvSpPr>
          <p:spPr>
            <a:xfrm>
              <a:off x="3098618" y="1022071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Manubrium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9" idx="1"/>
            </p:cNvCxnSpPr>
            <p:nvPr/>
          </p:nvCxnSpPr>
          <p:spPr>
            <a:xfrm flipH="1">
              <a:off x="-55413" y="1314459"/>
              <a:ext cx="3154031" cy="7215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5999019" y="4533461"/>
            <a:ext cx="5727136" cy="584775"/>
            <a:chOff x="-55414" y="1671924"/>
            <a:chExt cx="5727136" cy="584775"/>
          </a:xfrm>
        </p:grpSpPr>
        <p:sp>
          <p:nvSpPr>
            <p:cNvPr id="12" name="TextBox 11"/>
            <p:cNvSpPr txBox="1"/>
            <p:nvPr/>
          </p:nvSpPr>
          <p:spPr>
            <a:xfrm>
              <a:off x="3143267" y="1671924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Body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-55414" y="1939636"/>
              <a:ext cx="3138051" cy="9636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29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Os coxae (not pelvis!)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93661"/>
            <a:ext cx="2914653" cy="4351338"/>
          </a:xfrm>
        </p:spPr>
      </p:pic>
      <p:sp>
        <p:nvSpPr>
          <p:cNvPr id="5" name="TextBox 4"/>
          <p:cNvSpPr txBox="1"/>
          <p:nvPr/>
        </p:nvSpPr>
        <p:spPr>
          <a:xfrm>
            <a:off x="1295400" y="1551709"/>
            <a:ext cx="9871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Lateral side											Medial side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950" y="2393661"/>
            <a:ext cx="3092446" cy="4464339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295526" y="2198040"/>
            <a:ext cx="6377419" cy="1043924"/>
            <a:chOff x="2295526" y="2198040"/>
            <a:chExt cx="6377419" cy="1043924"/>
          </a:xfrm>
        </p:grpSpPr>
        <p:grpSp>
          <p:nvGrpSpPr>
            <p:cNvPr id="7" name="Group 6"/>
            <p:cNvGrpSpPr/>
            <p:nvPr/>
          </p:nvGrpSpPr>
          <p:grpSpPr>
            <a:xfrm>
              <a:off x="4628622" y="2198040"/>
              <a:ext cx="4044323" cy="905378"/>
              <a:chOff x="501622" y="2736312"/>
              <a:chExt cx="4044323" cy="905378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01622" y="2736312"/>
                <a:ext cx="25284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FF0000"/>
                    </a:solidFill>
                  </a:rPr>
                  <a:t>Ilium 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>
                <a:off x="1581073" y="3170636"/>
                <a:ext cx="2964872" cy="471054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H="1">
              <a:off x="2295526" y="2632364"/>
              <a:ext cx="2129440" cy="6096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704139" y="4735371"/>
            <a:ext cx="5664537" cy="1194375"/>
            <a:chOff x="2295526" y="2047589"/>
            <a:chExt cx="5664537" cy="1194375"/>
          </a:xfrm>
        </p:grpSpPr>
        <p:grpSp>
          <p:nvGrpSpPr>
            <p:cNvPr id="17" name="Group 16"/>
            <p:cNvGrpSpPr/>
            <p:nvPr/>
          </p:nvGrpSpPr>
          <p:grpSpPr>
            <a:xfrm>
              <a:off x="4335757" y="2047589"/>
              <a:ext cx="3624306" cy="1193400"/>
              <a:chOff x="208757" y="2585861"/>
              <a:chExt cx="3624306" cy="1193400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08757" y="2585861"/>
                <a:ext cx="25284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FF0000"/>
                    </a:solidFill>
                  </a:rPr>
                  <a:t>Ischium 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1581073" y="3170636"/>
                <a:ext cx="2251990" cy="60862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17"/>
            <p:cNvCxnSpPr/>
            <p:nvPr/>
          </p:nvCxnSpPr>
          <p:spPr>
            <a:xfrm flipH="1">
              <a:off x="2295526" y="2632364"/>
              <a:ext cx="2129440" cy="6096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295400" y="3623832"/>
            <a:ext cx="8724661" cy="2500560"/>
            <a:chOff x="1134172" y="2198040"/>
            <a:chExt cx="8724661" cy="2500560"/>
          </a:xfrm>
        </p:grpSpPr>
        <p:grpSp>
          <p:nvGrpSpPr>
            <p:cNvPr id="23" name="Group 22"/>
            <p:cNvGrpSpPr/>
            <p:nvPr/>
          </p:nvGrpSpPr>
          <p:grpSpPr>
            <a:xfrm>
              <a:off x="4628622" y="2198040"/>
              <a:ext cx="5230211" cy="2500560"/>
              <a:chOff x="501622" y="2736312"/>
              <a:chExt cx="5230211" cy="250056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01622" y="2736312"/>
                <a:ext cx="25284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FF0000"/>
                    </a:solidFill>
                  </a:rPr>
                  <a:t>Pubis 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1581073" y="3170636"/>
                <a:ext cx="4150760" cy="206623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Arrow Connector 23"/>
            <p:cNvCxnSpPr/>
            <p:nvPr/>
          </p:nvCxnSpPr>
          <p:spPr>
            <a:xfrm flipH="1">
              <a:off x="1134172" y="2632364"/>
              <a:ext cx="3290794" cy="187061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96227" y="1905652"/>
            <a:ext cx="2528455" cy="635876"/>
            <a:chOff x="2072201" y="3131134"/>
            <a:chExt cx="2528455" cy="635876"/>
          </a:xfrm>
        </p:grpSpPr>
        <p:sp>
          <p:nvSpPr>
            <p:cNvPr id="30" name="TextBox 29"/>
            <p:cNvSpPr txBox="1"/>
            <p:nvPr/>
          </p:nvSpPr>
          <p:spPr>
            <a:xfrm>
              <a:off x="2072201" y="3131134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Crest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3030077" y="3605620"/>
              <a:ext cx="933978" cy="1613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9504218" y="2093977"/>
            <a:ext cx="3568327" cy="688838"/>
            <a:chOff x="1032329" y="3131134"/>
            <a:chExt cx="3568327" cy="688838"/>
          </a:xfrm>
        </p:grpSpPr>
        <p:sp>
          <p:nvSpPr>
            <p:cNvPr id="34" name="TextBox 33"/>
            <p:cNvSpPr txBox="1"/>
            <p:nvPr/>
          </p:nvSpPr>
          <p:spPr>
            <a:xfrm>
              <a:off x="2072201" y="3131134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Crest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35" name="Straight Arrow Connector 34"/>
            <p:cNvCxnSpPr>
              <a:stCxn id="34" idx="1"/>
            </p:cNvCxnSpPr>
            <p:nvPr/>
          </p:nvCxnSpPr>
          <p:spPr>
            <a:xfrm flipH="1">
              <a:off x="1032329" y="3423522"/>
              <a:ext cx="1039872" cy="39645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646884" y="2966387"/>
            <a:ext cx="3568327" cy="688838"/>
            <a:chOff x="1032329" y="3131134"/>
            <a:chExt cx="3568327" cy="688838"/>
          </a:xfrm>
        </p:grpSpPr>
        <p:sp>
          <p:nvSpPr>
            <p:cNvPr id="39" name="TextBox 38"/>
            <p:cNvSpPr txBox="1"/>
            <p:nvPr/>
          </p:nvSpPr>
          <p:spPr>
            <a:xfrm>
              <a:off x="2072201" y="3131134"/>
              <a:ext cx="2528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Fossa 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9" idx="1"/>
            </p:cNvCxnSpPr>
            <p:nvPr/>
          </p:nvCxnSpPr>
          <p:spPr>
            <a:xfrm flipH="1">
              <a:off x="1032329" y="3423522"/>
              <a:ext cx="1039872" cy="39645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39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Sacrum and coccyx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670" y="1513017"/>
            <a:ext cx="6415730" cy="5218128"/>
          </a:xfrm>
        </p:spPr>
      </p:pic>
      <p:cxnSp>
        <p:nvCxnSpPr>
          <p:cNvPr id="6" name="Straight Arrow Connector 5"/>
          <p:cNvCxnSpPr/>
          <p:nvPr/>
        </p:nvCxnSpPr>
        <p:spPr>
          <a:xfrm flipH="1">
            <a:off x="4572000" y="1302327"/>
            <a:ext cx="55418" cy="17318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509164" y="1302327"/>
            <a:ext cx="152400" cy="425334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5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57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Bone naming and parts identification</vt:lpstr>
      <vt:lpstr>PowerPoint Presentation</vt:lpstr>
      <vt:lpstr>Vertebra with rib</vt:lpstr>
      <vt:lpstr>Types of vertebrae</vt:lpstr>
      <vt:lpstr>Clavicle</vt:lpstr>
      <vt:lpstr>Ribs</vt:lpstr>
      <vt:lpstr>Sternum</vt:lpstr>
      <vt:lpstr>Os coxae (not pelvis!)</vt:lpstr>
      <vt:lpstr>Sacrum and coccyx</vt:lpstr>
    </vt:vector>
  </TitlesOfParts>
  <Company>Bismarck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Bone naming and parts identification</dc:title>
  <dc:creator>Scott Johnson</dc:creator>
  <cp:lastModifiedBy>Scott Johnson</cp:lastModifiedBy>
  <cp:revision>7</cp:revision>
  <dcterms:created xsi:type="dcterms:W3CDTF">2017-09-28T18:13:12Z</dcterms:created>
  <dcterms:modified xsi:type="dcterms:W3CDTF">2017-09-28T19:06:22Z</dcterms:modified>
</cp:coreProperties>
</file>