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8" r:id="rId5"/>
    <p:sldId id="264" r:id="rId6"/>
    <p:sldId id="267" r:id="rId7"/>
    <p:sldId id="261" r:id="rId8"/>
    <p:sldId id="265" r:id="rId9"/>
    <p:sldId id="266" r:id="rId10"/>
    <p:sldId id="272" r:id="rId11"/>
    <p:sldId id="269" r:id="rId12"/>
    <p:sldId id="270" r:id="rId13"/>
    <p:sldId id="262" r:id="rId14"/>
    <p:sldId id="271" r:id="rId15"/>
    <p:sldId id="260" r:id="rId16"/>
    <p:sldId id="25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C16A-6928-49EC-A70B-FF4EF77CE0D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D29A9-1041-4EEA-AC07-332C1B94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4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naming and parts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Skull structures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044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26279" cy="6492875"/>
          </a:xfrm>
        </p:spPr>
        <p:txBody>
          <a:bodyPr/>
          <a:lstStyle/>
          <a:p>
            <a:r>
              <a:rPr lang="en-US" dirty="0" smtClean="0"/>
              <a:t>Don’t confuse BONE from PROCESS!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Order: </a:t>
            </a:r>
            <a:br>
              <a:rPr lang="en-US" dirty="0" smtClean="0"/>
            </a:br>
            <a:r>
              <a:rPr lang="en-US" dirty="0" smtClean="0"/>
              <a:t>T, Z, T, Z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7924799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8072006" y="4191217"/>
            <a:ext cx="3117272" cy="1735484"/>
            <a:chOff x="5910698" y="1859393"/>
            <a:chExt cx="3117272" cy="1735484"/>
          </a:xfrm>
        </p:grpSpPr>
        <p:sp>
          <p:nvSpPr>
            <p:cNvPr id="5" name="TextBox 4"/>
            <p:cNvSpPr txBox="1"/>
            <p:nvPr/>
          </p:nvSpPr>
          <p:spPr>
            <a:xfrm>
              <a:off x="5910698" y="2517659"/>
              <a:ext cx="3117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Temporal PROCESS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952385" y="1859393"/>
              <a:ext cx="695326" cy="8111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461356" y="587471"/>
            <a:ext cx="3117272" cy="3330713"/>
            <a:chOff x="7331222" y="-667135"/>
            <a:chExt cx="3117272" cy="3330713"/>
          </a:xfrm>
        </p:grpSpPr>
        <p:sp>
          <p:nvSpPr>
            <p:cNvPr id="10" name="TextBox 9"/>
            <p:cNvSpPr txBox="1"/>
            <p:nvPr/>
          </p:nvSpPr>
          <p:spPr>
            <a:xfrm>
              <a:off x="7331222" y="-667135"/>
              <a:ext cx="3117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Zygomatic   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8362953" y="436082"/>
              <a:ext cx="71005" cy="22274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V="1">
            <a:off x="6638493" y="4191217"/>
            <a:ext cx="2264785" cy="658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6411" y="4310874"/>
            <a:ext cx="311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Zygomatic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PROCESS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12328" y="2510881"/>
            <a:ext cx="3117272" cy="1077218"/>
            <a:chOff x="8111838" y="3342368"/>
            <a:chExt cx="3117272" cy="1077218"/>
          </a:xfrm>
        </p:grpSpPr>
        <p:sp>
          <p:nvSpPr>
            <p:cNvPr id="15" name="TextBox 14"/>
            <p:cNvSpPr txBox="1"/>
            <p:nvPr/>
          </p:nvSpPr>
          <p:spPr>
            <a:xfrm>
              <a:off x="8111838" y="3342368"/>
              <a:ext cx="3117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Temporal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9424557" y="4145276"/>
              <a:ext cx="1267690" cy="2281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6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0"/>
            <a:ext cx="4655127" cy="69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20091" y="3494587"/>
            <a:ext cx="4329545" cy="1059130"/>
            <a:chOff x="3823856" y="1646815"/>
            <a:chExt cx="4329545" cy="1059130"/>
          </a:xfrm>
        </p:grpSpPr>
        <p:sp>
          <p:nvSpPr>
            <p:cNvPr id="6" name="TextBox 5"/>
            <p:cNvSpPr txBox="1"/>
            <p:nvPr/>
          </p:nvSpPr>
          <p:spPr>
            <a:xfrm>
              <a:off x="3823856" y="1646815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Maxilla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243947" y="1939636"/>
              <a:ext cx="2909454" cy="7663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34545" y="4239491"/>
            <a:ext cx="4038601" cy="1051970"/>
            <a:chOff x="8638310" y="1134815"/>
            <a:chExt cx="4038601" cy="1051970"/>
          </a:xfrm>
        </p:grpSpPr>
        <p:sp>
          <p:nvSpPr>
            <p:cNvPr id="12" name="TextBox 11"/>
            <p:cNvSpPr txBox="1"/>
            <p:nvPr/>
          </p:nvSpPr>
          <p:spPr>
            <a:xfrm>
              <a:off x="10952020" y="1602010"/>
              <a:ext cx="1724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Vomer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8638310" y="1134815"/>
              <a:ext cx="2313710" cy="628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5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05" y="121500"/>
            <a:ext cx="4483677" cy="6861191"/>
          </a:xfrm>
        </p:spPr>
      </p:pic>
      <p:grpSp>
        <p:nvGrpSpPr>
          <p:cNvPr id="5" name="Group 4"/>
          <p:cNvGrpSpPr/>
          <p:nvPr/>
        </p:nvGrpSpPr>
        <p:grpSpPr>
          <a:xfrm>
            <a:off x="290945" y="1349538"/>
            <a:ext cx="6296891" cy="584775"/>
            <a:chOff x="498764" y="1647248"/>
            <a:chExt cx="6296891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98764" y="1647248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Palatine bones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15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mandible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65" y="1694075"/>
            <a:ext cx="7775525" cy="4942251"/>
          </a:xfrm>
        </p:spPr>
      </p:pic>
      <p:grpSp>
        <p:nvGrpSpPr>
          <p:cNvPr id="5" name="Group 4"/>
          <p:cNvGrpSpPr/>
          <p:nvPr/>
        </p:nvGrpSpPr>
        <p:grpSpPr>
          <a:xfrm>
            <a:off x="6961909" y="1398300"/>
            <a:ext cx="4832109" cy="649122"/>
            <a:chOff x="7280564" y="1354860"/>
            <a:chExt cx="4832109" cy="649122"/>
          </a:xfrm>
        </p:grpSpPr>
        <p:sp>
          <p:nvSpPr>
            <p:cNvPr id="6" name="TextBox 5"/>
            <p:cNvSpPr txBox="1"/>
            <p:nvPr/>
          </p:nvSpPr>
          <p:spPr>
            <a:xfrm>
              <a:off x="8995401" y="1354860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Condyle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7280564" y="1737610"/>
              <a:ext cx="1572491" cy="266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117763" y="2250084"/>
            <a:ext cx="5832763" cy="584775"/>
            <a:chOff x="962892" y="1647248"/>
            <a:chExt cx="5832763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962892" y="1647248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	 </a:t>
              </a:r>
              <a:r>
                <a:rPr lang="en-US" sz="3200" dirty="0" smtClean="0">
                  <a:solidFill>
                    <a:srgbClr val="FF0000"/>
                  </a:solidFill>
                </a:rPr>
                <a:t>	Notch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676746" y="3985139"/>
            <a:ext cx="4832109" cy="649122"/>
            <a:chOff x="7280564" y="1354860"/>
            <a:chExt cx="4832109" cy="649122"/>
          </a:xfrm>
        </p:grpSpPr>
        <p:sp>
          <p:nvSpPr>
            <p:cNvPr id="12" name="TextBox 11"/>
            <p:cNvSpPr txBox="1"/>
            <p:nvPr/>
          </p:nvSpPr>
          <p:spPr>
            <a:xfrm>
              <a:off x="8995401" y="1354860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Ramus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280564" y="1737610"/>
              <a:ext cx="1572491" cy="266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819327" y="5471536"/>
            <a:ext cx="4832109" cy="649122"/>
            <a:chOff x="7280564" y="1354860"/>
            <a:chExt cx="4832109" cy="649122"/>
          </a:xfrm>
        </p:grpSpPr>
        <p:sp>
          <p:nvSpPr>
            <p:cNvPr id="15" name="TextBox 14"/>
            <p:cNvSpPr txBox="1"/>
            <p:nvPr/>
          </p:nvSpPr>
          <p:spPr>
            <a:xfrm>
              <a:off x="8995401" y="1354860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Angle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7280564" y="1737610"/>
              <a:ext cx="1572491" cy="266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2737" y="5892750"/>
            <a:ext cx="4604735" cy="584775"/>
            <a:chOff x="2190920" y="1619538"/>
            <a:chExt cx="4604735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2190920" y="1619538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	 </a:t>
              </a:r>
              <a:r>
                <a:rPr lang="en-US" sz="3200" dirty="0" smtClean="0">
                  <a:solidFill>
                    <a:srgbClr val="FF0000"/>
                  </a:solidFill>
                </a:rPr>
                <a:t>	    Body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502728" y="1884218"/>
              <a:ext cx="2292927" cy="554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-975181" y="4969621"/>
            <a:ext cx="4833672" cy="755476"/>
            <a:chOff x="1961983" y="1128742"/>
            <a:chExt cx="4833672" cy="755476"/>
          </a:xfrm>
        </p:grpSpPr>
        <p:sp>
          <p:nvSpPr>
            <p:cNvPr id="22" name="TextBox 21"/>
            <p:cNvSpPr txBox="1"/>
            <p:nvPr/>
          </p:nvSpPr>
          <p:spPr>
            <a:xfrm>
              <a:off x="1961983" y="1128742"/>
              <a:ext cx="4205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	 </a:t>
              </a:r>
              <a:r>
                <a:rPr lang="en-US" sz="3200" dirty="0" smtClean="0">
                  <a:solidFill>
                    <a:srgbClr val="FF0000"/>
                  </a:solidFill>
                </a:rPr>
                <a:t>	Mental foramen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723227" y="1630657"/>
              <a:ext cx="1072428" cy="2535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-431222" y="5480465"/>
            <a:ext cx="3117272" cy="584775"/>
            <a:chOff x="3756146" y="1591830"/>
            <a:chExt cx="3117272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3756146" y="1591830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	 </a:t>
              </a:r>
              <a:r>
                <a:rPr lang="en-US" sz="3200" dirty="0" smtClean="0">
                  <a:solidFill>
                    <a:srgbClr val="FF0000"/>
                  </a:solidFill>
                </a:rPr>
                <a:t>Symphysis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189350" y="1884218"/>
              <a:ext cx="606305" cy="369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5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327" y="-637310"/>
            <a:ext cx="14519564" cy="12565009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795" y="-235527"/>
            <a:ext cx="6561427" cy="985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557163" y="2615336"/>
            <a:ext cx="2971800" cy="1772126"/>
            <a:chOff x="8153401" y="933819"/>
            <a:chExt cx="2971800" cy="1772126"/>
          </a:xfrm>
        </p:grpSpPr>
        <p:sp>
          <p:nvSpPr>
            <p:cNvPr id="9" name="TextBox 8"/>
            <p:cNvSpPr txBox="1"/>
            <p:nvPr/>
          </p:nvSpPr>
          <p:spPr>
            <a:xfrm>
              <a:off x="8451274" y="933819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Nasal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153401" y="1435756"/>
              <a:ext cx="651164" cy="1270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81310" y="1407201"/>
            <a:ext cx="2673927" cy="3716454"/>
            <a:chOff x="7496393" y="-1010509"/>
            <a:chExt cx="2673927" cy="3716454"/>
          </a:xfrm>
        </p:grpSpPr>
        <p:sp>
          <p:nvSpPr>
            <p:cNvPr id="13" name="TextBox 12"/>
            <p:cNvSpPr txBox="1"/>
            <p:nvPr/>
          </p:nvSpPr>
          <p:spPr>
            <a:xfrm>
              <a:off x="7496393" y="-1010509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Maxilla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005546" y="-396884"/>
              <a:ext cx="147855" cy="31028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941848" y="1246822"/>
            <a:ext cx="2673927" cy="3876833"/>
            <a:chOff x="6313939" y="-1170888"/>
            <a:chExt cx="2673927" cy="3876833"/>
          </a:xfrm>
        </p:grpSpPr>
        <p:sp>
          <p:nvSpPr>
            <p:cNvPr id="17" name="TextBox 16"/>
            <p:cNvSpPr txBox="1"/>
            <p:nvPr/>
          </p:nvSpPr>
          <p:spPr>
            <a:xfrm>
              <a:off x="6313939" y="-1170888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Lacrimal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148405" y="-547528"/>
              <a:ext cx="1004996" cy="32534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769881" y="3702607"/>
            <a:ext cx="3332986" cy="1390103"/>
            <a:chOff x="4820415" y="1315842"/>
            <a:chExt cx="3332986" cy="1390103"/>
          </a:xfrm>
        </p:grpSpPr>
        <p:sp>
          <p:nvSpPr>
            <p:cNvPr id="21" name="TextBox 20"/>
            <p:cNvSpPr txBox="1"/>
            <p:nvPr/>
          </p:nvSpPr>
          <p:spPr>
            <a:xfrm>
              <a:off x="4820415" y="1315842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Ethmoid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12699" y="1787724"/>
              <a:ext cx="1840702" cy="9182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84960" y="954434"/>
            <a:ext cx="2676843" cy="3072049"/>
            <a:chOff x="5476558" y="-366104"/>
            <a:chExt cx="2676843" cy="3072049"/>
          </a:xfrm>
        </p:grpSpPr>
        <p:sp>
          <p:nvSpPr>
            <p:cNvPr id="25" name="TextBox 24"/>
            <p:cNvSpPr txBox="1"/>
            <p:nvPr/>
          </p:nvSpPr>
          <p:spPr>
            <a:xfrm>
              <a:off x="5476558" y="-366104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Sphenoid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480516" y="218671"/>
              <a:ext cx="1672885" cy="24872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41655" y="1507696"/>
            <a:ext cx="2673927" cy="2779686"/>
            <a:chOff x="6908361" y="-73741"/>
            <a:chExt cx="2673927" cy="2779686"/>
          </a:xfrm>
        </p:grpSpPr>
        <p:sp>
          <p:nvSpPr>
            <p:cNvPr id="30" name="TextBox 29"/>
            <p:cNvSpPr txBox="1"/>
            <p:nvPr/>
          </p:nvSpPr>
          <p:spPr>
            <a:xfrm>
              <a:off x="6908361" y="-73741"/>
              <a:ext cx="2673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Zygomatic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7647864" y="511034"/>
              <a:ext cx="505537" cy="21949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0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81" y="361318"/>
            <a:ext cx="5444837" cy="6496682"/>
          </a:xfrm>
        </p:spPr>
      </p:pic>
      <p:grpSp>
        <p:nvGrpSpPr>
          <p:cNvPr id="5" name="Group 4"/>
          <p:cNvGrpSpPr/>
          <p:nvPr/>
        </p:nvGrpSpPr>
        <p:grpSpPr>
          <a:xfrm>
            <a:off x="1766454" y="1444114"/>
            <a:ext cx="4329545" cy="1077218"/>
            <a:chOff x="3823856" y="1646815"/>
            <a:chExt cx="4329545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3823856" y="1646815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Sagittal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suture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243947" y="1939636"/>
              <a:ext cx="2909454" cy="7663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10489" y="3600321"/>
            <a:ext cx="4329545" cy="1077218"/>
            <a:chOff x="3823856" y="1646815"/>
            <a:chExt cx="4329545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823856" y="1646815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Coronal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suture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43947" y="1939636"/>
              <a:ext cx="2909454" cy="7663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6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25" y="12472"/>
            <a:ext cx="4591140" cy="70256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" y="0"/>
            <a:ext cx="518784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7837" y="4419600"/>
            <a:ext cx="4706358" cy="2022568"/>
            <a:chOff x="3447043" y="756883"/>
            <a:chExt cx="4706358" cy="2022568"/>
          </a:xfrm>
        </p:grpSpPr>
        <p:sp>
          <p:nvSpPr>
            <p:cNvPr id="7" name="TextBox 6"/>
            <p:cNvSpPr txBox="1"/>
            <p:nvPr/>
          </p:nvSpPr>
          <p:spPr>
            <a:xfrm>
              <a:off x="3447043" y="1702233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Foramen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magnum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243947" y="756883"/>
              <a:ext cx="2909454" cy="11827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42710" y="3579785"/>
            <a:ext cx="3287811" cy="1077218"/>
            <a:chOff x="3823856" y="1646815"/>
            <a:chExt cx="3287811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3823856" y="1646815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Jugular</a:t>
              </a:r>
            </a:p>
            <a:p>
              <a:r>
                <a:rPr lang="en-US" sz="3200" smtClean="0">
                  <a:solidFill>
                    <a:srgbClr val="FF0000"/>
                  </a:solidFill>
                </a:rPr>
                <a:t>foramen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43947" y="1939636"/>
              <a:ext cx="1867720" cy="363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476020" y="2575568"/>
            <a:ext cx="3287811" cy="1095449"/>
            <a:chOff x="3823856" y="1646815"/>
            <a:chExt cx="3287811" cy="1095449"/>
          </a:xfrm>
        </p:grpSpPr>
        <p:sp>
          <p:nvSpPr>
            <p:cNvPr id="14" name="TextBox 13"/>
            <p:cNvSpPr txBox="1"/>
            <p:nvPr/>
          </p:nvSpPr>
          <p:spPr>
            <a:xfrm>
              <a:off x="3823856" y="1646815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Carotid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canal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243947" y="1939636"/>
              <a:ext cx="1867720" cy="8026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H="1" flipV="1">
            <a:off x="2837943" y="4419601"/>
            <a:ext cx="2290883" cy="1182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23444" y="4023715"/>
            <a:ext cx="2186975" cy="94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28109" y="2724504"/>
            <a:ext cx="2247118" cy="545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7924799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699654" y="1647248"/>
            <a:ext cx="6096001" cy="584775"/>
            <a:chOff x="699654" y="1647248"/>
            <a:chExt cx="6096001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99654" y="1647248"/>
              <a:ext cx="2528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Parietal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0"/>
            <a:ext cx="4655127" cy="69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" y="1027906"/>
            <a:ext cx="6096001" cy="584775"/>
            <a:chOff x="699654" y="1647248"/>
            <a:chExt cx="6096001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699654" y="1647248"/>
              <a:ext cx="2528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Frontal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0444" y="1707859"/>
            <a:ext cx="6096001" cy="584775"/>
            <a:chOff x="699654" y="1647248"/>
            <a:chExt cx="6096001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99654" y="1647248"/>
              <a:ext cx="2528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Glabella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20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0"/>
            <a:ext cx="4655127" cy="69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" y="1027906"/>
            <a:ext cx="6196447" cy="584775"/>
            <a:chOff x="699654" y="1647248"/>
            <a:chExt cx="6196447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699654" y="1647248"/>
              <a:ext cx="5264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Supraorbital margin (region)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572993" y="1939635"/>
              <a:ext cx="13231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0444" y="1707859"/>
            <a:ext cx="7228611" cy="584775"/>
            <a:chOff x="699654" y="1647248"/>
            <a:chExt cx="7228611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99654" y="1647248"/>
              <a:ext cx="5011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Supraorbital foramen (hole)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510646" y="1939635"/>
              <a:ext cx="2417619" cy="555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0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7924799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1427018" y="3397181"/>
            <a:ext cx="6296891" cy="584775"/>
            <a:chOff x="498764" y="1647248"/>
            <a:chExt cx="6296891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498764" y="1647248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Temporal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19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80062" cy="2659919"/>
          </a:xfrm>
        </p:spPr>
        <p:txBody>
          <a:bodyPr/>
          <a:lstStyle/>
          <a:p>
            <a:r>
              <a:rPr lang="en-US" dirty="0" smtClean="0"/>
              <a:t>Parts of temporal bone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7924799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1357745" y="3452338"/>
            <a:ext cx="7696200" cy="703258"/>
            <a:chOff x="-651163" y="1647249"/>
            <a:chExt cx="7696200" cy="703258"/>
          </a:xfrm>
        </p:grpSpPr>
        <p:sp>
          <p:nvSpPr>
            <p:cNvPr id="5" name="TextBox 4"/>
            <p:cNvSpPr txBox="1"/>
            <p:nvPr/>
          </p:nvSpPr>
          <p:spPr>
            <a:xfrm>
              <a:off x="-651163" y="1647249"/>
              <a:ext cx="3837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Zygomatic process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760519" y="2026589"/>
              <a:ext cx="4284518" cy="3239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31719" y="5349983"/>
            <a:ext cx="7266709" cy="1012070"/>
            <a:chOff x="-221672" y="1219953"/>
            <a:chExt cx="7266709" cy="1012070"/>
          </a:xfrm>
        </p:grpSpPr>
        <p:sp>
          <p:nvSpPr>
            <p:cNvPr id="10" name="TextBox 9"/>
            <p:cNvSpPr txBox="1"/>
            <p:nvPr/>
          </p:nvSpPr>
          <p:spPr>
            <a:xfrm>
              <a:off x="-221672" y="1647248"/>
              <a:ext cx="3837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Styloid process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082637" y="1219953"/>
              <a:ext cx="3962400" cy="7196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0554" y="5057596"/>
            <a:ext cx="7017327" cy="584775"/>
            <a:chOff x="-221672" y="1647248"/>
            <a:chExt cx="7017327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-221672" y="1647248"/>
              <a:ext cx="3837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    Mastoid process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31719" y="4460935"/>
            <a:ext cx="6812972" cy="584775"/>
            <a:chOff x="-17317" y="1657372"/>
            <a:chExt cx="6812972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-17317" y="1657372"/>
              <a:ext cx="3837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Auditory meatus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head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94" y="0"/>
            <a:ext cx="6799206" cy="7168157"/>
          </a:xfrm>
        </p:spPr>
      </p:pic>
      <p:grpSp>
        <p:nvGrpSpPr>
          <p:cNvPr id="5" name="Group 4"/>
          <p:cNvGrpSpPr/>
          <p:nvPr/>
        </p:nvGrpSpPr>
        <p:grpSpPr>
          <a:xfrm>
            <a:off x="1717963" y="4137035"/>
            <a:ext cx="6296891" cy="584775"/>
            <a:chOff x="498764" y="1647248"/>
            <a:chExt cx="6296891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98764" y="1647248"/>
              <a:ext cx="311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Occipital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309" y="5506402"/>
            <a:ext cx="7779327" cy="584775"/>
            <a:chOff x="-983672" y="1647248"/>
            <a:chExt cx="7779327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-983672" y="1647248"/>
              <a:ext cx="4599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External Occipital Crest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082637" y="1884218"/>
              <a:ext cx="3713018" cy="554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97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0"/>
            <a:ext cx="4655127" cy="69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0382" y="3494587"/>
            <a:ext cx="3761508" cy="1077218"/>
            <a:chOff x="3034147" y="1646815"/>
            <a:chExt cx="3761508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3034147" y="1646815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Zygomatic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243947" y="1884218"/>
              <a:ext cx="1551708" cy="554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382" y="3787407"/>
            <a:ext cx="4454236" cy="2041302"/>
            <a:chOff x="3034147" y="682731"/>
            <a:chExt cx="4454236" cy="2041302"/>
          </a:xfrm>
        </p:grpSpPr>
        <p:sp>
          <p:nvSpPr>
            <p:cNvPr id="12" name="TextBox 11"/>
            <p:cNvSpPr txBox="1"/>
            <p:nvPr/>
          </p:nvSpPr>
          <p:spPr>
            <a:xfrm>
              <a:off x="3034147" y="1646815"/>
              <a:ext cx="267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Infraorbital foramen (hole)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243947" y="682731"/>
              <a:ext cx="2244436" cy="1256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1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7924799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5614556" y="2830261"/>
            <a:ext cx="4194462" cy="1360956"/>
            <a:chOff x="3453248" y="498437"/>
            <a:chExt cx="4194462" cy="1360956"/>
          </a:xfrm>
        </p:grpSpPr>
        <p:sp>
          <p:nvSpPr>
            <p:cNvPr id="5" name="TextBox 4"/>
            <p:cNvSpPr txBox="1"/>
            <p:nvPr/>
          </p:nvSpPr>
          <p:spPr>
            <a:xfrm>
              <a:off x="3453248" y="498437"/>
              <a:ext cx="3117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Temporal PROCESS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153892" y="1265510"/>
              <a:ext cx="2493818" cy="5938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134101" y="1380543"/>
            <a:ext cx="4256808" cy="2598529"/>
            <a:chOff x="4003967" y="125937"/>
            <a:chExt cx="4256808" cy="2598529"/>
          </a:xfrm>
        </p:grpSpPr>
        <p:sp>
          <p:nvSpPr>
            <p:cNvPr id="10" name="TextBox 9"/>
            <p:cNvSpPr txBox="1"/>
            <p:nvPr/>
          </p:nvSpPr>
          <p:spPr>
            <a:xfrm>
              <a:off x="4003967" y="125937"/>
              <a:ext cx="3117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Zygomatic    BONE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85513" y="801207"/>
              <a:ext cx="2975262" cy="19232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0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97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Bone naming and parts identification</vt:lpstr>
      <vt:lpstr>PowerPoint Presentation</vt:lpstr>
      <vt:lpstr>PowerPoint Presentation</vt:lpstr>
      <vt:lpstr>PowerPoint Presentation</vt:lpstr>
      <vt:lpstr>PowerPoint Presentation</vt:lpstr>
      <vt:lpstr>Parts of temporal bone </vt:lpstr>
      <vt:lpstr>Back of head</vt:lpstr>
      <vt:lpstr>PowerPoint Presentation</vt:lpstr>
      <vt:lpstr>PowerPoint Presentation</vt:lpstr>
      <vt:lpstr>Don’t confuse BONE from PROCESS!  Order:  T, Z, T, Z </vt:lpstr>
      <vt:lpstr>PowerPoint Presentation</vt:lpstr>
      <vt:lpstr>PowerPoint Presentation</vt:lpstr>
      <vt:lpstr>Parts of the mandible</vt:lpstr>
      <vt:lpstr>PowerPoint Presentation</vt:lpstr>
      <vt:lpstr>PowerPoint Presentation</vt:lpstr>
      <vt:lpstr>PowerPoint Presentation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naming and parts identification</dc:title>
  <dc:creator>Scott Johnson</dc:creator>
  <cp:lastModifiedBy>Scott Johnson</cp:lastModifiedBy>
  <cp:revision>12</cp:revision>
  <dcterms:created xsi:type="dcterms:W3CDTF">2017-09-27T18:35:49Z</dcterms:created>
  <dcterms:modified xsi:type="dcterms:W3CDTF">2017-10-09T17:26:14Z</dcterms:modified>
</cp:coreProperties>
</file>