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Garamond" pitchFamily="18" charset="0"/>
              </a:rPr>
              <a:t>Contractions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S.F. Theory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Structures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Disorders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Misc.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Tension without lengthening or</a:t>
            </a:r>
          </a:p>
          <a:p>
            <a:r>
              <a:rPr lang="en-US" dirty="0"/>
              <a:t> shortening the muscle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Isometric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___ is required to flex myosin heads,  resulting in an action called _____.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ATP; </a:t>
            </a:r>
            <a:r>
              <a:rPr lang="en-US" dirty="0" err="1" smtClean="0"/>
              <a:t>Powerstroke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Ion required for muscle contraction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Calcium (Ca</a:t>
            </a:r>
            <a:r>
              <a:rPr lang="en-US" baseline="30000" dirty="0" smtClean="0"/>
              <a:t>+2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____ on actin moves to expose _____ </a:t>
            </a:r>
          </a:p>
          <a:p>
            <a:r>
              <a:rPr lang="en-US" dirty="0"/>
              <a:t>to attract myosin heads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Troponin; </a:t>
            </a:r>
            <a:r>
              <a:rPr lang="en-US" dirty="0" err="1" smtClean="0"/>
              <a:t>Tropomyosin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Chemical that </a:t>
            </a:r>
            <a:r>
              <a:rPr lang="en-US" u="sng" dirty="0"/>
              <a:t>stops</a:t>
            </a:r>
            <a:r>
              <a:rPr lang="en-US" dirty="0"/>
              <a:t> the release of calcium into the muscle fiber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Acetylcholinesterase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Constant intensity, full </a:t>
            </a:r>
            <a:r>
              <a:rPr lang="en-US" dirty="0" smtClean="0"/>
              <a:t>recovery </a:t>
            </a:r>
            <a:r>
              <a:rPr lang="en-US" dirty="0"/>
              <a:t>time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Where calcium goes when </a:t>
            </a:r>
            <a:r>
              <a:rPr lang="en-US" sz="2800" dirty="0" smtClean="0"/>
              <a:t>reabsorbed </a:t>
            </a:r>
            <a:r>
              <a:rPr lang="en-US" sz="2800" dirty="0"/>
              <a:t>off of troponin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Sarcoplasmic Reticulum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muscle covering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Fascia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Bundles making</a:t>
            </a:r>
          </a:p>
          <a:p>
            <a:r>
              <a:rPr lang="en-US" dirty="0"/>
              <a:t> entire muscle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Fascicles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Surrounds the bundle</a:t>
            </a:r>
          </a:p>
          <a:p>
            <a:r>
              <a:rPr lang="en-US" dirty="0"/>
              <a:t>    of muscle fibers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Perimysium</a:t>
            </a:r>
          </a:p>
          <a:p>
            <a:r>
              <a:rPr lang="en-US" dirty="0"/>
              <a:t>(description was of a fascicle)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Components of fibers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Myofibrils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Twitch</a:t>
            </a:r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functioning </a:t>
            </a:r>
          </a:p>
          <a:p>
            <a:r>
              <a:rPr lang="en-US" dirty="0"/>
              <a:t>  unit of muscle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Sarcomere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Muscle breaks down, </a:t>
            </a:r>
          </a:p>
          <a:p>
            <a:r>
              <a:rPr lang="en-US" dirty="0"/>
              <a:t>   replaced by fat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Muscular Dystrophy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Decline in amount of muscle</a:t>
            </a:r>
          </a:p>
          <a:p>
            <a:r>
              <a:rPr lang="en-US" dirty="0"/>
              <a:t>      tissue due to disuse.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Atrophy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r>
              <a:rPr lang="en-US" dirty="0" err="1"/>
              <a:t>ACh</a:t>
            </a:r>
            <a:r>
              <a:rPr lang="en-US" dirty="0"/>
              <a:t> receptors of face blocked,  making expression difficult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Myasthenia Gravis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/>
              <a:t>Building up of muscle tissue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Hypertrophy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/>
              <a:t>Constant contraction </a:t>
            </a:r>
            <a:r>
              <a:rPr lang="en-US" dirty="0" smtClean="0"/>
              <a:t>until </a:t>
            </a:r>
            <a:r>
              <a:rPr lang="en-US" dirty="0"/>
              <a:t>exhaustion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/>
              <a:t>Hurts at night, a general muscle soreness </a:t>
            </a:r>
            <a:r>
              <a:rPr lang="en-US" dirty="0" smtClean="0"/>
              <a:t>with </a:t>
            </a:r>
            <a:r>
              <a:rPr lang="en-US" dirty="0"/>
              <a:t>no direct apparent cause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Fibromyalgia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order for ATP to be made, </a:t>
            </a:r>
          </a:p>
          <a:p>
            <a:r>
              <a:rPr lang="en-US" dirty="0"/>
              <a:t>       this gas is required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Oxygen (O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Structure/feature seen where actin </a:t>
            </a:r>
          </a:p>
          <a:p>
            <a:r>
              <a:rPr lang="en-US" dirty="0"/>
              <a:t>attaches to other actins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 line (Z disc)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chemical builds up if </a:t>
            </a:r>
          </a:p>
          <a:p>
            <a:r>
              <a:rPr lang="en-US" dirty="0"/>
              <a:t>there is no oxygen present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Lactic Acid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place between </a:t>
            </a:r>
          </a:p>
          <a:p>
            <a:r>
              <a:rPr lang="en-US" dirty="0"/>
              <a:t>    nerve and muscle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Neuromuscular Junction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Tetanus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Region defined as containing </a:t>
            </a:r>
          </a:p>
          <a:p>
            <a:r>
              <a:rPr lang="en-US" dirty="0"/>
              <a:t>both myosin and actin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band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Tension of the muscle </a:t>
            </a:r>
          </a:p>
          <a:p>
            <a:r>
              <a:rPr lang="en-US" dirty="0"/>
              <a:t>while shortening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Isotonic Concentric</a:t>
            </a:r>
          </a:p>
          <a:p>
            <a:r>
              <a:rPr lang="en-US" dirty="0" smtClean="0"/>
              <a:t>(need 2 terms for isotonic!)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intensity, incomplete rest time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Incomplete Tetanus/Wave Summation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436</Words>
  <Application>Microsoft Office PowerPoint</Application>
  <PresentationFormat>On-screen Show (4:3)</PresentationFormat>
  <Paragraphs>196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49</cp:revision>
  <dcterms:created xsi:type="dcterms:W3CDTF">1998-08-19T17:45:48Z</dcterms:created>
  <dcterms:modified xsi:type="dcterms:W3CDTF">2013-12-06T14:29:18Z</dcterms:modified>
</cp:coreProperties>
</file>