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77" r:id="rId5"/>
    <p:sldId id="278" r:id="rId6"/>
    <p:sldId id="296" r:id="rId7"/>
    <p:sldId id="273" r:id="rId8"/>
    <p:sldId id="272" r:id="rId9"/>
    <p:sldId id="288" r:id="rId10"/>
    <p:sldId id="289" r:id="rId11"/>
    <p:sldId id="281" r:id="rId12"/>
    <p:sldId id="263" r:id="rId13"/>
    <p:sldId id="280" r:id="rId14"/>
    <p:sldId id="268" r:id="rId15"/>
    <p:sldId id="262" r:id="rId16"/>
    <p:sldId id="271" r:id="rId17"/>
    <p:sldId id="266" r:id="rId18"/>
    <p:sldId id="282" r:id="rId19"/>
    <p:sldId id="300" r:id="rId20"/>
    <p:sldId id="261" r:id="rId21"/>
    <p:sldId id="298" r:id="rId22"/>
    <p:sldId id="274" r:id="rId23"/>
    <p:sldId id="297" r:id="rId24"/>
    <p:sldId id="294" r:id="rId25"/>
    <p:sldId id="295" r:id="rId26"/>
    <p:sldId id="292" r:id="rId27"/>
    <p:sldId id="291" r:id="rId28"/>
    <p:sldId id="293" r:id="rId29"/>
    <p:sldId id="279" r:id="rId30"/>
    <p:sldId id="287" r:id="rId31"/>
    <p:sldId id="283" r:id="rId32"/>
    <p:sldId id="270" r:id="rId33"/>
    <p:sldId id="301" r:id="rId34"/>
    <p:sldId id="259" r:id="rId35"/>
    <p:sldId id="258" r:id="rId36"/>
    <p:sldId id="260" r:id="rId37"/>
    <p:sldId id="284" r:id="rId38"/>
    <p:sldId id="285" r:id="rId39"/>
    <p:sldId id="265" r:id="rId40"/>
    <p:sldId id="299" r:id="rId41"/>
    <p:sldId id="269" r:id="rId42"/>
    <p:sldId id="264" r:id="rId43"/>
    <p:sldId id="290" r:id="rId44"/>
    <p:sldId id="275" r:id="rId45"/>
    <p:sldId id="267" r:id="rId46"/>
    <p:sldId id="286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6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1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3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95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6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10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8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0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DEC03-03F0-400D-8494-4A6D7FF699E5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292B-1B9D-4C58-86E7-1DD64338E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4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 Muscles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Oblique - </a:t>
            </a:r>
            <a:r>
              <a:rPr lang="en-US" dirty="0" err="1" smtClean="0"/>
              <a:t>closeup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324938"/>
            <a:ext cx="9268691" cy="5458785"/>
          </a:xfrm>
        </p:spPr>
      </p:pic>
    </p:spTree>
    <p:extLst>
      <p:ext uri="{BB962C8B-B14F-4D97-AF65-F5344CB8AC3E}">
        <p14:creationId xmlns:p14="http://schemas.microsoft.com/office/powerpoint/2010/main" val="6220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Oblique – under External Oblique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1" y="1344274"/>
            <a:ext cx="9746359" cy="5513726"/>
          </a:xfrm>
        </p:spPr>
      </p:pic>
    </p:spTree>
    <p:extLst>
      <p:ext uri="{BB962C8B-B14F-4D97-AF65-F5344CB8AC3E}">
        <p14:creationId xmlns:p14="http://schemas.microsoft.com/office/powerpoint/2010/main" val="6547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Transversus</a:t>
            </a:r>
            <a:r>
              <a:rPr lang="en-US" dirty="0" smtClean="0"/>
              <a:t> Abdominus – under external and internal </a:t>
            </a:r>
            <a:r>
              <a:rPr lang="en-US" dirty="0" err="1" smtClean="0"/>
              <a:t>obliques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5" y="1722418"/>
            <a:ext cx="8783781" cy="4947970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7370025" y="1690688"/>
            <a:ext cx="249975" cy="26046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8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Latissimus </a:t>
            </a:r>
            <a:r>
              <a:rPr lang="en-US" dirty="0" err="1" smtClean="0"/>
              <a:t>Dorsi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7" y="1357745"/>
            <a:ext cx="10059094" cy="5333999"/>
          </a:xfrm>
        </p:spPr>
      </p:pic>
    </p:spTree>
    <p:extLst>
      <p:ext uri="{BB962C8B-B14F-4D97-AF65-F5344CB8AC3E}">
        <p14:creationId xmlns:p14="http://schemas.microsoft.com/office/powerpoint/2010/main" val="11048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Serratus Anterior – under </a:t>
            </a:r>
            <a:r>
              <a:rPr lang="en-US" dirty="0" err="1" smtClean="0"/>
              <a:t>xiphihumeralis</a:t>
            </a:r>
            <a:r>
              <a:rPr lang="en-US" dirty="0" smtClean="0"/>
              <a:t> &amp; latissimus </a:t>
            </a:r>
            <a:r>
              <a:rPr lang="en-US" dirty="0" err="1" smtClean="0"/>
              <a:t>dorsi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46" y="1616164"/>
            <a:ext cx="8786189" cy="5144854"/>
          </a:xfrm>
        </p:spPr>
      </p:pic>
    </p:spTree>
    <p:extLst>
      <p:ext uri="{BB962C8B-B14F-4D97-AF65-F5344CB8AC3E}">
        <p14:creationId xmlns:p14="http://schemas.microsoft.com/office/powerpoint/2010/main" val="32802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Trapezius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7" y="1387686"/>
            <a:ext cx="9917227" cy="5470314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896193" y="2161308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Rhomboideus</a:t>
            </a:r>
            <a:r>
              <a:rPr lang="en-US" dirty="0" smtClean="0"/>
              <a:t> – between scapula under trapezius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96" y="1640155"/>
            <a:ext cx="7680522" cy="5093154"/>
          </a:xfrm>
        </p:spPr>
      </p:pic>
    </p:spTree>
    <p:extLst>
      <p:ext uri="{BB962C8B-B14F-4D97-AF65-F5344CB8AC3E}">
        <p14:creationId xmlns:p14="http://schemas.microsoft.com/office/powerpoint/2010/main" val="276953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Supraspinatus  - under trapezius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54" y="1373136"/>
            <a:ext cx="9164027" cy="5332463"/>
          </a:xfrm>
        </p:spPr>
      </p:pic>
    </p:spTree>
    <p:extLst>
      <p:ext uri="{BB962C8B-B14F-4D97-AF65-F5344CB8AC3E}">
        <p14:creationId xmlns:p14="http://schemas.microsoft.com/office/powerpoint/2010/main" val="5858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Infraspinatus – below scapular spine, beneath trapezius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92" y="1649947"/>
            <a:ext cx="8644781" cy="504179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549830" y="2975510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1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Biceps </a:t>
            </a:r>
            <a:r>
              <a:rPr lang="en-US" dirty="0" err="1" smtClean="0"/>
              <a:t>Brachii</a:t>
            </a:r>
            <a:r>
              <a:rPr lang="en-US" dirty="0" smtClean="0"/>
              <a:t> – under pectoral muscles, medial side of upper 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3" y="1660076"/>
            <a:ext cx="9546902" cy="5073233"/>
          </a:xfrm>
        </p:spPr>
      </p:pic>
    </p:spTree>
    <p:extLst>
      <p:ext uri="{BB962C8B-B14F-4D97-AF65-F5344CB8AC3E}">
        <p14:creationId xmlns:p14="http://schemas.microsoft.com/office/powerpoint/2010/main" val="36171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Xiphihumeralis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00" y="1390642"/>
            <a:ext cx="8165709" cy="5342668"/>
          </a:xfrm>
        </p:spPr>
      </p:pic>
    </p:spTree>
    <p:extLst>
      <p:ext uri="{BB962C8B-B14F-4D97-AF65-F5344CB8AC3E}">
        <p14:creationId xmlns:p14="http://schemas.microsoft.com/office/powerpoint/2010/main" val="18397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Triceps </a:t>
            </a:r>
            <a:r>
              <a:rPr lang="en-US" dirty="0" err="1" smtClean="0"/>
              <a:t>Brachii</a:t>
            </a:r>
            <a:r>
              <a:rPr lang="en-US" dirty="0" smtClean="0"/>
              <a:t> – Lateral side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2" y="1354380"/>
            <a:ext cx="10131245" cy="540663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866012" y="2851366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Brachialis – under lateral side of triceps </a:t>
            </a:r>
            <a:r>
              <a:rPr lang="en-US" dirty="0" err="1" smtClean="0"/>
              <a:t>brachii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4" y="1687711"/>
            <a:ext cx="9102437" cy="5187795"/>
          </a:xfrm>
        </p:spPr>
      </p:pic>
    </p:spTree>
    <p:extLst>
      <p:ext uri="{BB962C8B-B14F-4D97-AF65-F5344CB8AC3E}">
        <p14:creationId xmlns:p14="http://schemas.microsoft.com/office/powerpoint/2010/main" val="13057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Brachioradialis</a:t>
            </a:r>
            <a:r>
              <a:rPr lang="en-US" dirty="0" smtClean="0"/>
              <a:t> – lateral side of 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68" y="1254391"/>
            <a:ext cx="8902814" cy="5603610"/>
          </a:xfrm>
        </p:spPr>
      </p:pic>
    </p:spTree>
    <p:extLst>
      <p:ext uri="{BB962C8B-B14F-4D97-AF65-F5344CB8AC3E}">
        <p14:creationId xmlns:p14="http://schemas.microsoft.com/office/powerpoint/2010/main" val="41229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Brachioradialis</a:t>
            </a:r>
            <a:r>
              <a:rPr lang="en-US" dirty="0" smtClean="0"/>
              <a:t> – coming off brachialis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7" y="1390041"/>
            <a:ext cx="9019308" cy="5345679"/>
          </a:xfrm>
        </p:spPr>
      </p:pic>
    </p:spTree>
    <p:extLst>
      <p:ext uri="{BB962C8B-B14F-4D97-AF65-F5344CB8AC3E}">
        <p14:creationId xmlns:p14="http://schemas.microsoft.com/office/powerpoint/2010/main" val="30976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Carpi </a:t>
            </a:r>
            <a:r>
              <a:rPr lang="en-US" dirty="0" err="1" smtClean="0"/>
              <a:t>Radialis</a:t>
            </a:r>
            <a:r>
              <a:rPr lang="en-US" dirty="0" smtClean="0"/>
              <a:t> Longus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7" y="1274696"/>
            <a:ext cx="9757103" cy="5818831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103419" y="1690688"/>
            <a:ext cx="1869770" cy="22305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1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Carpi </a:t>
            </a:r>
            <a:r>
              <a:rPr lang="en-US" dirty="0" err="1" smtClean="0"/>
              <a:t>Radialis</a:t>
            </a:r>
            <a:r>
              <a:rPr lang="en-US" dirty="0" smtClean="0"/>
              <a:t> Brevis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83" y="1332606"/>
            <a:ext cx="9165243" cy="5622376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1746266" y="2658169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5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</a:t>
            </a:r>
            <a:r>
              <a:rPr lang="en-US" dirty="0" err="1" smtClean="0"/>
              <a:t>Digitorum</a:t>
            </a:r>
            <a:r>
              <a:rPr lang="en-US" dirty="0" smtClean="0"/>
              <a:t> </a:t>
            </a:r>
            <a:r>
              <a:rPr lang="en-US" dirty="0" err="1" smtClean="0"/>
              <a:t>Communis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388674"/>
            <a:ext cx="9157855" cy="5517386"/>
          </a:xfrm>
        </p:spPr>
      </p:pic>
    </p:spTree>
    <p:extLst>
      <p:ext uri="{BB962C8B-B14F-4D97-AF65-F5344CB8AC3E}">
        <p14:creationId xmlns:p14="http://schemas.microsoft.com/office/powerpoint/2010/main" val="759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</a:t>
            </a:r>
            <a:r>
              <a:rPr lang="en-US" dirty="0" err="1" smtClean="0"/>
              <a:t>Digitorum</a:t>
            </a:r>
            <a:r>
              <a:rPr lang="en-US" dirty="0" smtClean="0"/>
              <a:t> </a:t>
            </a:r>
            <a:r>
              <a:rPr lang="en-US" dirty="0" err="1" smtClean="0"/>
              <a:t>Lateralis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1315924"/>
            <a:ext cx="9379527" cy="5576671"/>
          </a:xfrm>
        </p:spPr>
      </p:pic>
    </p:spTree>
    <p:extLst>
      <p:ext uri="{BB962C8B-B14F-4D97-AF65-F5344CB8AC3E}">
        <p14:creationId xmlns:p14="http://schemas.microsoft.com/office/powerpoint/2010/main" val="28622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Carpi </a:t>
            </a:r>
            <a:r>
              <a:rPr lang="en-US" dirty="0" err="1" smtClean="0"/>
              <a:t>Ulnaris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5" y="1286408"/>
            <a:ext cx="9531926" cy="5509857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1773975" y="2851366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1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Palmaris Longus – medial side of forearm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1312691"/>
            <a:ext cx="8035636" cy="5490808"/>
          </a:xfrm>
        </p:spPr>
      </p:pic>
    </p:spTree>
    <p:extLst>
      <p:ext uri="{BB962C8B-B14F-4D97-AF65-F5344CB8AC3E}">
        <p14:creationId xmlns:p14="http://schemas.microsoft.com/office/powerpoint/2010/main" val="15253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Pectoralis Minor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0" y="1384511"/>
            <a:ext cx="10287673" cy="5473490"/>
          </a:xfrm>
        </p:spPr>
      </p:pic>
    </p:spTree>
    <p:extLst>
      <p:ext uri="{BB962C8B-B14F-4D97-AF65-F5344CB8AC3E}">
        <p14:creationId xmlns:p14="http://schemas.microsoft.com/office/powerpoint/2010/main" val="20432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Flexor Carpi </a:t>
            </a:r>
            <a:r>
              <a:rPr lang="en-US" dirty="0" err="1" smtClean="0"/>
              <a:t>Ulnaris</a:t>
            </a:r>
            <a:r>
              <a:rPr lang="en-US" dirty="0" smtClean="0"/>
              <a:t> – medial side of forearm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43780"/>
            <a:ext cx="8409709" cy="5598029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1483030" y="3267002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8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Medial side of leg:  </a:t>
            </a:r>
            <a:r>
              <a:rPr lang="en-US" dirty="0" err="1" smtClean="0"/>
              <a:t>Gracilis</a:t>
            </a:r>
            <a:r>
              <a:rPr lang="en-US" dirty="0" smtClean="0"/>
              <a:t>        Sartorius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1" y="1342715"/>
            <a:ext cx="7200854" cy="5515285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7093527" y="1219200"/>
            <a:ext cx="1399310" cy="3352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040582" y="1482436"/>
            <a:ext cx="13854" cy="32419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6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Semimembranosus – under </a:t>
            </a:r>
            <a:r>
              <a:rPr lang="en-US" dirty="0" err="1" smtClean="0"/>
              <a:t>gracilis</a:t>
            </a:r>
            <a:r>
              <a:rPr lang="en-US" dirty="0" smtClean="0"/>
              <a:t> on medial side of leg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6" y="1548225"/>
            <a:ext cx="9116291" cy="5362524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910048" y="3657600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9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Adductors – under </a:t>
            </a:r>
            <a:r>
              <a:rPr lang="en-US" dirty="0" err="1" smtClean="0"/>
              <a:t>gracilis</a:t>
            </a:r>
            <a:r>
              <a:rPr lang="en-US" dirty="0" smtClean="0"/>
              <a:t>, medial side of lower leg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40" y="1675761"/>
            <a:ext cx="8997860" cy="5085257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4143103" y="3602182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0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Medialis</a:t>
            </a:r>
            <a:r>
              <a:rPr lang="en-US" dirty="0" smtClean="0"/>
              <a:t> (under </a:t>
            </a:r>
            <a:r>
              <a:rPr lang="en-US" dirty="0" err="1" smtClean="0"/>
              <a:t>sartorius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36" y="1231732"/>
            <a:ext cx="7093528" cy="5539121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464229" y="2285999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1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Medialis</a:t>
            </a:r>
            <a:r>
              <a:rPr lang="en-US" dirty="0" smtClean="0"/>
              <a:t>            Rectus </a:t>
            </a:r>
            <a:r>
              <a:rPr lang="en-US" dirty="0" err="1" smtClean="0"/>
              <a:t>Femoris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1326088"/>
            <a:ext cx="7342909" cy="5538509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304785" y="1551709"/>
            <a:ext cx="1987651" cy="27847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220691" y="1302327"/>
            <a:ext cx="734291" cy="27293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1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Intermedius</a:t>
            </a:r>
            <a:r>
              <a:rPr lang="en-US" dirty="0" smtClean="0"/>
              <a:t>  </a:t>
            </a:r>
            <a:r>
              <a:rPr lang="en-US" dirty="0" err="1" smtClean="0"/>
              <a:t>Vastus</a:t>
            </a:r>
            <a:r>
              <a:rPr lang="en-US" dirty="0" smtClean="0"/>
              <a:t> </a:t>
            </a:r>
            <a:r>
              <a:rPr lang="en-US" dirty="0" err="1" smtClean="0"/>
              <a:t>Lateralis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05" y="1291222"/>
            <a:ext cx="7456186" cy="5566778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6400800" y="1496291"/>
            <a:ext cx="401782" cy="25050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103418" y="1496291"/>
            <a:ext cx="2424546" cy="26600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65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Gluteus </a:t>
            </a:r>
            <a:r>
              <a:rPr lang="en-US" dirty="0" err="1" smtClean="0"/>
              <a:t>Medius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71157"/>
            <a:ext cx="8756073" cy="551260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547949" y="2604655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Gluteus Maximus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328739"/>
            <a:ext cx="8589817" cy="5468593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674521" y="1828800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9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Fascia </a:t>
            </a:r>
            <a:r>
              <a:rPr lang="en-US" dirty="0" err="1" smtClean="0"/>
              <a:t>Latae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6" y="1388197"/>
            <a:ext cx="9444769" cy="5566785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1066800" y="3505200"/>
            <a:ext cx="5388825" cy="692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3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Pectoralis Major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6" y="1385025"/>
            <a:ext cx="10433639" cy="5472975"/>
          </a:xfrm>
        </p:spPr>
      </p:pic>
    </p:spTree>
    <p:extLst>
      <p:ext uri="{BB962C8B-B14F-4D97-AF65-F5344CB8AC3E}">
        <p14:creationId xmlns:p14="http://schemas.microsoft.com/office/powerpoint/2010/main" val="14913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Biceps </a:t>
            </a:r>
            <a:r>
              <a:rPr lang="en-US" dirty="0" err="1" smtClean="0"/>
              <a:t>Femoris</a:t>
            </a:r>
            <a:r>
              <a:rPr lang="en-US" dirty="0" smtClean="0"/>
              <a:t> – lateral side of lower leg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27" y="1392132"/>
            <a:ext cx="9200464" cy="5465868"/>
          </a:xfrm>
        </p:spPr>
      </p:pic>
    </p:spTree>
    <p:extLst>
      <p:ext uri="{BB962C8B-B14F-4D97-AF65-F5344CB8AC3E}">
        <p14:creationId xmlns:p14="http://schemas.microsoft.com/office/powerpoint/2010/main" val="25379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Semitendonosus</a:t>
            </a:r>
            <a:r>
              <a:rPr lang="en-US" dirty="0" smtClean="0"/>
              <a:t> – under biceps </a:t>
            </a:r>
            <a:r>
              <a:rPr lang="en-US" dirty="0" err="1" smtClean="0"/>
              <a:t>femoris</a:t>
            </a:r>
            <a:r>
              <a:rPr lang="en-US" dirty="0" smtClean="0"/>
              <a:t> on lateral side of leg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66" y="1680320"/>
            <a:ext cx="8499434" cy="517768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106484" y="2826327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56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Tibialis</a:t>
            </a:r>
            <a:r>
              <a:rPr lang="en-US" dirty="0" smtClean="0"/>
              <a:t> Anterior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52" y="1372595"/>
            <a:ext cx="9243239" cy="5346859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784764" y="3463636"/>
            <a:ext cx="2936570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4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Extensor </a:t>
            </a:r>
            <a:r>
              <a:rPr lang="en-US" dirty="0" err="1" smtClean="0"/>
              <a:t>Digitorum</a:t>
            </a:r>
            <a:r>
              <a:rPr lang="en-US" dirty="0" smtClean="0"/>
              <a:t> Longus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27" y="1342295"/>
            <a:ext cx="8077200" cy="5741467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993175" y="2369127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7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Peroneus Longus (also called </a:t>
            </a:r>
            <a:r>
              <a:rPr lang="en-US" dirty="0" err="1" smtClean="0"/>
              <a:t>Fibularis</a:t>
            </a:r>
            <a:r>
              <a:rPr lang="en-US" dirty="0" smtClean="0"/>
              <a:t> Longus)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66" y="1285871"/>
            <a:ext cx="7704515" cy="5572129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830686" y="2285999"/>
            <a:ext cx="2544877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44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81" y="1349804"/>
            <a:ext cx="8049491" cy="5501841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266680" y="2646218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4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Gastrocnemius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1262334"/>
            <a:ext cx="8381999" cy="6472932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245029" y="2133599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8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Pectoantebrachialis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4" y="1285998"/>
            <a:ext cx="10547975" cy="5447311"/>
          </a:xfrm>
        </p:spPr>
      </p:pic>
    </p:spTree>
    <p:extLst>
      <p:ext uri="{BB962C8B-B14F-4D97-AF65-F5344CB8AC3E}">
        <p14:creationId xmlns:p14="http://schemas.microsoft.com/office/powerpoint/2010/main" val="41676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Deltoid – medial side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18" y="1343891"/>
            <a:ext cx="9526869" cy="538941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2910047" y="3643745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2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Rectus Abdominus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1430390"/>
            <a:ext cx="8769927" cy="5353232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3907575" y="2479963"/>
            <a:ext cx="2548050" cy="1149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5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Rectus Abdominus – either side of </a:t>
            </a:r>
            <a:r>
              <a:rPr lang="en-US" dirty="0" err="1" smtClean="0"/>
              <a:t>linea</a:t>
            </a:r>
            <a:r>
              <a:rPr lang="en-US" dirty="0" smtClean="0"/>
              <a:t> alba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12" y="1372063"/>
            <a:ext cx="9633488" cy="5361246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311830" y="3031475"/>
            <a:ext cx="3075116" cy="14851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</a:t>
            </a:r>
            <a:r>
              <a:rPr lang="en-US" dirty="0" err="1" smtClean="0"/>
              <a:t>Obliques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2" y="1258501"/>
            <a:ext cx="9448799" cy="5550696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4738255" y="1496291"/>
            <a:ext cx="2631769" cy="22028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0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219</Words>
  <Application>Microsoft Office PowerPoint</Application>
  <PresentationFormat>Widescreen</PresentationFormat>
  <Paragraphs>46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Cat Muscles</vt:lpstr>
      <vt:lpstr>Xiphihumeralis</vt:lpstr>
      <vt:lpstr>Pectoralis Minor</vt:lpstr>
      <vt:lpstr>Pectoralis Major</vt:lpstr>
      <vt:lpstr>Pectoantebrachialis</vt:lpstr>
      <vt:lpstr>Deltoid – medial side</vt:lpstr>
      <vt:lpstr>Rectus Abdominus</vt:lpstr>
      <vt:lpstr>Rectus Abdominus – either side of linea alba</vt:lpstr>
      <vt:lpstr>External Obliques</vt:lpstr>
      <vt:lpstr>External Oblique - closeup</vt:lpstr>
      <vt:lpstr>Internal Oblique – under External Oblique</vt:lpstr>
      <vt:lpstr>Transversus Abdominus – under external and internal obliques</vt:lpstr>
      <vt:lpstr>Latissimus Dorsi</vt:lpstr>
      <vt:lpstr>Serratus Anterior – under xiphihumeralis &amp; latissimus dorsi</vt:lpstr>
      <vt:lpstr>Trapezius</vt:lpstr>
      <vt:lpstr>Rhomboideus – between scapula under trapezius</vt:lpstr>
      <vt:lpstr>Supraspinatus  - under trapezius</vt:lpstr>
      <vt:lpstr>Infraspinatus – below scapular spine, beneath trapezius</vt:lpstr>
      <vt:lpstr>Biceps Brachii – under pectoral muscles, medial side of upper arm</vt:lpstr>
      <vt:lpstr>Triceps Brachii – Lateral side</vt:lpstr>
      <vt:lpstr>Brachialis – under lateral side of triceps brachii</vt:lpstr>
      <vt:lpstr>Brachioradialis – lateral side of arm</vt:lpstr>
      <vt:lpstr>Brachioradialis – coming off brachialis</vt:lpstr>
      <vt:lpstr>Extensor Carpi Radialis Longus</vt:lpstr>
      <vt:lpstr>Extensor Carpi Radialis Brevis</vt:lpstr>
      <vt:lpstr>Extensor Digitorum Communis</vt:lpstr>
      <vt:lpstr>Extensor Digitorum Lateralis</vt:lpstr>
      <vt:lpstr>Extensor Carpi Ulnaris</vt:lpstr>
      <vt:lpstr>Palmaris Longus – medial side of forearm</vt:lpstr>
      <vt:lpstr>Flexor Carpi Ulnaris – medial side of forearm</vt:lpstr>
      <vt:lpstr>Medial side of leg:  Gracilis        Sartorius</vt:lpstr>
      <vt:lpstr>Semimembranosus – under gracilis on medial side of leg</vt:lpstr>
      <vt:lpstr>Adductors – under gracilis, medial side of lower leg</vt:lpstr>
      <vt:lpstr>Vastus Medialis (under sartorius)</vt:lpstr>
      <vt:lpstr>Vastus Medialis            Rectus Femoris</vt:lpstr>
      <vt:lpstr>Vastus Intermedius  Vastus Lateralis</vt:lpstr>
      <vt:lpstr>Gluteus Medius</vt:lpstr>
      <vt:lpstr>Gluteus Maximus</vt:lpstr>
      <vt:lpstr>Tensor Fascia Latae</vt:lpstr>
      <vt:lpstr>Biceps Femoris – lateral side of lower leg</vt:lpstr>
      <vt:lpstr>Semitendonosus – under biceps femoris on lateral side of leg</vt:lpstr>
      <vt:lpstr>Tibialis Anterior</vt:lpstr>
      <vt:lpstr>Extensor Digitorum Longus</vt:lpstr>
      <vt:lpstr>Peroneus Longus (also called Fibularis Longus)</vt:lpstr>
      <vt:lpstr>Soleus</vt:lpstr>
      <vt:lpstr>Gastrocnemius</vt:lpstr>
      <vt:lpstr>PowerPoint Presentation</vt:lpstr>
    </vt:vector>
  </TitlesOfParts>
  <Company>Bismarck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 Muscles</dc:title>
  <dc:creator>Scott Johnson</dc:creator>
  <cp:lastModifiedBy>Scott Johnson</cp:lastModifiedBy>
  <cp:revision>8</cp:revision>
  <dcterms:created xsi:type="dcterms:W3CDTF">2017-01-08T22:01:14Z</dcterms:created>
  <dcterms:modified xsi:type="dcterms:W3CDTF">2017-01-18T20:22:12Z</dcterms:modified>
</cp:coreProperties>
</file>