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60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1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DB6E-6F12-4B94-82B8-2A1657017BA6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3AB3-E671-414A-BB98-82696CB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6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External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Superior </a:t>
            </a:r>
            <a:r>
              <a:rPr lang="en-US" dirty="0" err="1" smtClean="0"/>
              <a:t>Palpebra</a:t>
            </a:r>
            <a:r>
              <a:rPr lang="en-US" dirty="0" smtClean="0"/>
              <a:t> (Upper Eyelid)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21" y="1547505"/>
            <a:ext cx="6999924" cy="514423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158837" y="1690688"/>
            <a:ext cx="955963" cy="1316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5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Nictitating Membrane (Third Eyelid)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1304275"/>
            <a:ext cx="7606145" cy="5608571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341418" y="2355273"/>
            <a:ext cx="2022764" cy="9836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5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Inferior </a:t>
            </a:r>
            <a:r>
              <a:rPr lang="en-US" dirty="0" err="1" smtClean="0"/>
              <a:t>Palpebra</a:t>
            </a:r>
            <a:r>
              <a:rPr lang="en-US" dirty="0" smtClean="0"/>
              <a:t> (Lower Eyelid)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47" y="1690688"/>
            <a:ext cx="7151153" cy="4962025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826327" y="3366656"/>
            <a:ext cx="2216728" cy="96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3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External Nares (Nostrils)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1299403"/>
            <a:ext cx="6747164" cy="5437275"/>
          </a:xfrm>
        </p:spPr>
      </p:pic>
    </p:spTree>
    <p:extLst>
      <p:ext uri="{BB962C8B-B14F-4D97-AF65-F5344CB8AC3E}">
        <p14:creationId xmlns:p14="http://schemas.microsoft.com/office/powerpoint/2010/main" val="69393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Philtrum (Split Lip)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08" y="1440873"/>
            <a:ext cx="8194184" cy="5417127"/>
          </a:xfrm>
        </p:spPr>
      </p:pic>
    </p:spTree>
    <p:extLst>
      <p:ext uri="{BB962C8B-B14F-4D97-AF65-F5344CB8AC3E}">
        <p14:creationId xmlns:p14="http://schemas.microsoft.com/office/powerpoint/2010/main" val="242376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978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Tori/Torus (Foot Pads)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11" y="850162"/>
            <a:ext cx="5487444" cy="6243365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117273" y="2784764"/>
            <a:ext cx="2534860" cy="678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94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Dorsal Region (Back)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399704"/>
            <a:ext cx="8077200" cy="5576202"/>
          </a:xfrm>
        </p:spPr>
      </p:pic>
    </p:spTree>
    <p:extLst>
      <p:ext uri="{BB962C8B-B14F-4D97-AF65-F5344CB8AC3E}">
        <p14:creationId xmlns:p14="http://schemas.microsoft.com/office/powerpoint/2010/main" val="362864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Ventral Region (Front)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1307642"/>
            <a:ext cx="7879181" cy="5550358"/>
          </a:xfrm>
        </p:spPr>
      </p:pic>
    </p:spTree>
    <p:extLst>
      <p:ext uri="{BB962C8B-B14F-4D97-AF65-F5344CB8AC3E}">
        <p14:creationId xmlns:p14="http://schemas.microsoft.com/office/powerpoint/2010/main" val="8659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Thoracic Region (Chest)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43" y="1379846"/>
            <a:ext cx="7148401" cy="536731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488873" y="2313709"/>
            <a:ext cx="955963" cy="1316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3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Abdominal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8" y="1374722"/>
            <a:ext cx="9317243" cy="582964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996546" y="3789435"/>
            <a:ext cx="955963" cy="1316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4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691" y="0"/>
            <a:ext cx="10515600" cy="1325563"/>
          </a:xfrm>
        </p:spPr>
        <p:txBody>
          <a:bodyPr/>
          <a:lstStyle/>
          <a:p>
            <a:r>
              <a:rPr lang="en-US" dirty="0" smtClean="0"/>
              <a:t>Pelvic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1078434"/>
            <a:ext cx="7904018" cy="577956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846618" y="3574473"/>
            <a:ext cx="955963" cy="1316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2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Caudal Region (Tail)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8" y="1468582"/>
            <a:ext cx="9603417" cy="538941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6414655" y="2958162"/>
            <a:ext cx="955963" cy="1316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26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Pinnae</a:t>
            </a:r>
            <a:br>
              <a:rPr lang="en-US" dirty="0" smtClean="0"/>
            </a:br>
            <a:r>
              <a:rPr lang="en-US" dirty="0" smtClean="0"/>
              <a:t>(Ears)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44355"/>
            <a:ext cx="6359235" cy="677699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793673" y="695276"/>
            <a:ext cx="955963" cy="1316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6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Vibrissae (Whiskers)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1153883"/>
            <a:ext cx="8354291" cy="590030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671455" y="1925782"/>
            <a:ext cx="1704109" cy="53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9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64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External Structures</vt:lpstr>
      <vt:lpstr>Dorsal Region (Back)</vt:lpstr>
      <vt:lpstr>Ventral Region (Front)</vt:lpstr>
      <vt:lpstr>Thoracic Region (Chest)</vt:lpstr>
      <vt:lpstr>Abdominal Region</vt:lpstr>
      <vt:lpstr>Pelvic Region</vt:lpstr>
      <vt:lpstr>Caudal Region (Tail)</vt:lpstr>
      <vt:lpstr>Pinnae (Ears)</vt:lpstr>
      <vt:lpstr>Vibrissae (Whiskers)</vt:lpstr>
      <vt:lpstr>Superior Palpebra (Upper Eyelid)</vt:lpstr>
      <vt:lpstr>Nictitating Membrane (Third Eyelid)</vt:lpstr>
      <vt:lpstr>Inferior Palpebra (Lower Eyelid)</vt:lpstr>
      <vt:lpstr>External Nares (Nostrils)</vt:lpstr>
      <vt:lpstr>Philtrum (Split Lip)</vt:lpstr>
      <vt:lpstr>Tori/Torus (Foot Pads)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Structures</dc:title>
  <dc:creator>Scott Johnson</dc:creator>
  <cp:lastModifiedBy>Scott Johnson</cp:lastModifiedBy>
  <cp:revision>3</cp:revision>
  <dcterms:created xsi:type="dcterms:W3CDTF">2017-01-07T21:14:26Z</dcterms:created>
  <dcterms:modified xsi:type="dcterms:W3CDTF">2017-01-13T20:38:43Z</dcterms:modified>
</cp:coreProperties>
</file>