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59" r:id="rId4"/>
    <p:sldId id="262" r:id="rId5"/>
    <p:sldId id="261" r:id="rId6"/>
    <p:sldId id="257" r:id="rId7"/>
    <p:sldId id="258" r:id="rId8"/>
    <p:sldId id="260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9" r:id="rId20"/>
    <p:sldId id="274" r:id="rId21"/>
    <p:sldId id="275" r:id="rId22"/>
    <p:sldId id="276" r:id="rId23"/>
    <p:sldId id="277" r:id="rId24"/>
    <p:sldId id="278" r:id="rId25"/>
    <p:sldId id="28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4E970-D133-4FA5-8843-CA0FA9BB0B4F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8E180-7FEB-435F-8CDE-6E953D6BE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877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4E970-D133-4FA5-8843-CA0FA9BB0B4F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8E180-7FEB-435F-8CDE-6E953D6BE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496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4E970-D133-4FA5-8843-CA0FA9BB0B4F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8E180-7FEB-435F-8CDE-6E953D6BE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276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4E970-D133-4FA5-8843-CA0FA9BB0B4F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8E180-7FEB-435F-8CDE-6E953D6BE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068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4E970-D133-4FA5-8843-CA0FA9BB0B4F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8E180-7FEB-435F-8CDE-6E953D6BE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77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4E970-D133-4FA5-8843-CA0FA9BB0B4F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8E180-7FEB-435F-8CDE-6E953D6BE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446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4E970-D133-4FA5-8843-CA0FA9BB0B4F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8E180-7FEB-435F-8CDE-6E953D6BE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990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4E970-D133-4FA5-8843-CA0FA9BB0B4F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8E180-7FEB-435F-8CDE-6E953D6BE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311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4E970-D133-4FA5-8843-CA0FA9BB0B4F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8E180-7FEB-435F-8CDE-6E953D6BE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76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4E970-D133-4FA5-8843-CA0FA9BB0B4F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8E180-7FEB-435F-8CDE-6E953D6BE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7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4E970-D133-4FA5-8843-CA0FA9BB0B4F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8E180-7FEB-435F-8CDE-6E953D6BE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90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4E970-D133-4FA5-8843-CA0FA9BB0B4F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8E180-7FEB-435F-8CDE-6E953D6BE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0356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Cat Skeleton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37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Parietal Bone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75" y="1363647"/>
            <a:ext cx="10158625" cy="5494353"/>
          </a:xfrm>
        </p:spPr>
      </p:pic>
    </p:spTree>
    <p:extLst>
      <p:ext uri="{BB962C8B-B14F-4D97-AF65-F5344CB8AC3E}">
        <p14:creationId xmlns:p14="http://schemas.microsoft.com/office/powerpoint/2010/main" val="285422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Sagittal Crest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839" y="1606264"/>
            <a:ext cx="8627851" cy="5251735"/>
          </a:xfrm>
        </p:spPr>
      </p:pic>
    </p:spTree>
    <p:extLst>
      <p:ext uri="{BB962C8B-B14F-4D97-AF65-F5344CB8AC3E}">
        <p14:creationId xmlns:p14="http://schemas.microsoft.com/office/powerpoint/2010/main" val="209713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Occipital Bone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636" y="1340661"/>
            <a:ext cx="9504219" cy="5514182"/>
          </a:xfrm>
        </p:spPr>
      </p:pic>
    </p:spTree>
    <p:extLst>
      <p:ext uri="{BB962C8B-B14F-4D97-AF65-F5344CB8AC3E}">
        <p14:creationId xmlns:p14="http://schemas.microsoft.com/office/powerpoint/2010/main" val="296569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Occipital Crest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628" y="1391039"/>
            <a:ext cx="9343535" cy="5466962"/>
          </a:xfrm>
        </p:spPr>
      </p:pic>
    </p:spTree>
    <p:extLst>
      <p:ext uri="{BB962C8B-B14F-4D97-AF65-F5344CB8AC3E}">
        <p14:creationId xmlns:p14="http://schemas.microsoft.com/office/powerpoint/2010/main" val="50769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Cervical </a:t>
            </a:r>
            <a:r>
              <a:rPr lang="en-US" dirty="0" smtClean="0"/>
              <a:t>Vertebrae (neck)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291599"/>
            <a:ext cx="7536873" cy="5506738"/>
          </a:xfrm>
        </p:spPr>
      </p:pic>
      <p:cxnSp>
        <p:nvCxnSpPr>
          <p:cNvPr id="6" name="Straight Arrow Connector 5"/>
          <p:cNvCxnSpPr/>
          <p:nvPr/>
        </p:nvCxnSpPr>
        <p:spPr>
          <a:xfrm>
            <a:off x="4253345" y="2286000"/>
            <a:ext cx="443346" cy="157941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362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Thoracic </a:t>
            </a:r>
            <a:r>
              <a:rPr lang="en-US" dirty="0" smtClean="0"/>
              <a:t>Vertebrae (ribs attach)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37" y="1395200"/>
            <a:ext cx="9919854" cy="5331323"/>
          </a:xfrm>
        </p:spPr>
      </p:pic>
      <p:cxnSp>
        <p:nvCxnSpPr>
          <p:cNvPr id="6" name="Straight Arrow Connector 5"/>
          <p:cNvCxnSpPr/>
          <p:nvPr/>
        </p:nvCxnSpPr>
        <p:spPr>
          <a:xfrm>
            <a:off x="838200" y="2147455"/>
            <a:ext cx="3131128" cy="7620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840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Lumbar Vertebrae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32" y="1292425"/>
            <a:ext cx="10936150" cy="5454739"/>
          </a:xfrm>
        </p:spPr>
      </p:pic>
      <p:cxnSp>
        <p:nvCxnSpPr>
          <p:cNvPr id="6" name="Straight Arrow Connector 5"/>
          <p:cNvCxnSpPr/>
          <p:nvPr/>
        </p:nvCxnSpPr>
        <p:spPr>
          <a:xfrm>
            <a:off x="2190205" y="2729345"/>
            <a:ext cx="2548050" cy="114992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8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Sacrum (between 2 halves of ox coxae)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62" y="1285514"/>
            <a:ext cx="10788438" cy="5572486"/>
          </a:xfrm>
        </p:spPr>
      </p:pic>
      <p:cxnSp>
        <p:nvCxnSpPr>
          <p:cNvPr id="5" name="Straight Arrow Connector 4"/>
          <p:cNvCxnSpPr/>
          <p:nvPr/>
        </p:nvCxnSpPr>
        <p:spPr>
          <a:xfrm>
            <a:off x="1788424" y="2743200"/>
            <a:ext cx="1619795" cy="126076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731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Scapula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28" y="1335658"/>
            <a:ext cx="11251254" cy="5522341"/>
          </a:xfrm>
        </p:spPr>
      </p:pic>
    </p:spTree>
    <p:extLst>
      <p:ext uri="{BB962C8B-B14F-4D97-AF65-F5344CB8AC3E}">
        <p14:creationId xmlns:p14="http://schemas.microsoft.com/office/powerpoint/2010/main" val="386288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Scapular Spine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03" y="1354710"/>
            <a:ext cx="10198406" cy="5503290"/>
          </a:xfrm>
        </p:spPr>
      </p:pic>
    </p:spTree>
    <p:extLst>
      <p:ext uri="{BB962C8B-B14F-4D97-AF65-F5344CB8AC3E}">
        <p14:creationId xmlns:p14="http://schemas.microsoft.com/office/powerpoint/2010/main" val="215407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Maxilla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731" y="1357325"/>
            <a:ext cx="9137160" cy="5500675"/>
          </a:xfrm>
        </p:spPr>
      </p:pic>
    </p:spTree>
    <p:extLst>
      <p:ext uri="{BB962C8B-B14F-4D97-AF65-F5344CB8AC3E}">
        <p14:creationId xmlns:p14="http://schemas.microsoft.com/office/powerpoint/2010/main" val="397523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Caudal Bones (Tail)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690" y="1307299"/>
            <a:ext cx="8562109" cy="5605686"/>
          </a:xfrm>
        </p:spPr>
      </p:pic>
      <p:cxnSp>
        <p:nvCxnSpPr>
          <p:cNvPr id="5" name="Straight Arrow Connector 4"/>
          <p:cNvCxnSpPr/>
          <p:nvPr/>
        </p:nvCxnSpPr>
        <p:spPr>
          <a:xfrm>
            <a:off x="-228600" y="3183875"/>
            <a:ext cx="2556164" cy="152667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520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Ilium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053" y="1357886"/>
            <a:ext cx="8219620" cy="5389278"/>
          </a:xfrm>
        </p:spPr>
      </p:pic>
      <p:cxnSp>
        <p:nvCxnSpPr>
          <p:cNvPr id="5" name="Straight Arrow Connector 4"/>
          <p:cNvCxnSpPr/>
          <p:nvPr/>
        </p:nvCxnSpPr>
        <p:spPr>
          <a:xfrm>
            <a:off x="1733005" y="2175163"/>
            <a:ext cx="2423359" cy="36021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619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Ischium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321" y="1325387"/>
            <a:ext cx="8937297" cy="5532613"/>
          </a:xfrm>
        </p:spPr>
      </p:pic>
      <p:cxnSp>
        <p:nvCxnSpPr>
          <p:cNvPr id="5" name="Straight Arrow Connector 4"/>
          <p:cNvCxnSpPr/>
          <p:nvPr/>
        </p:nvCxnSpPr>
        <p:spPr>
          <a:xfrm>
            <a:off x="0" y="2075986"/>
            <a:ext cx="2548050" cy="114992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61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959" y="1408916"/>
            <a:ext cx="8337423" cy="5324393"/>
          </a:xfrm>
        </p:spPr>
      </p:pic>
      <p:cxnSp>
        <p:nvCxnSpPr>
          <p:cNvPr id="5" name="Straight Arrow Connector 4"/>
          <p:cNvCxnSpPr/>
          <p:nvPr/>
        </p:nvCxnSpPr>
        <p:spPr>
          <a:xfrm>
            <a:off x="1095695" y="2618509"/>
            <a:ext cx="2132413" cy="94211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110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 (or Ox) Coxae:  Ilium, Ischium, &amp; Pubis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109" y="1341050"/>
            <a:ext cx="8603673" cy="5490853"/>
          </a:xfrm>
        </p:spPr>
      </p:pic>
    </p:spTree>
    <p:extLst>
      <p:ext uri="{BB962C8B-B14F-4D97-AF65-F5344CB8AC3E}">
        <p14:creationId xmlns:p14="http://schemas.microsoft.com/office/powerpoint/2010/main" val="79494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829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Nasal Bone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119" y="1328647"/>
            <a:ext cx="9123026" cy="5349244"/>
          </a:xfrm>
        </p:spPr>
      </p:pic>
    </p:spTree>
    <p:extLst>
      <p:ext uri="{BB962C8B-B14F-4D97-AF65-F5344CB8AC3E}">
        <p14:creationId xmlns:p14="http://schemas.microsoft.com/office/powerpoint/2010/main" val="211092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Zygomatic Bone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207" y="1311382"/>
            <a:ext cx="8998975" cy="5546618"/>
          </a:xfrm>
        </p:spPr>
      </p:pic>
    </p:spTree>
    <p:extLst>
      <p:ext uri="{BB962C8B-B14F-4D97-AF65-F5344CB8AC3E}">
        <p14:creationId xmlns:p14="http://schemas.microsoft.com/office/powerpoint/2010/main" val="166472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Temporal Process (of the zygomatic bone)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500" y="1327250"/>
            <a:ext cx="9141100" cy="5530749"/>
          </a:xfrm>
        </p:spPr>
      </p:pic>
    </p:spTree>
    <p:extLst>
      <p:ext uri="{BB962C8B-B14F-4D97-AF65-F5344CB8AC3E}">
        <p14:creationId xmlns:p14="http://schemas.microsoft.com/office/powerpoint/2010/main" val="394703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Frontal Bone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08" y="1291246"/>
            <a:ext cx="9747265" cy="5691445"/>
          </a:xfrm>
        </p:spPr>
      </p:pic>
    </p:spTree>
    <p:extLst>
      <p:ext uri="{BB962C8B-B14F-4D97-AF65-F5344CB8AC3E}">
        <p14:creationId xmlns:p14="http://schemas.microsoft.com/office/powerpoint/2010/main" val="408817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Frontal Process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353" y="1306526"/>
            <a:ext cx="8978956" cy="5440638"/>
          </a:xfrm>
        </p:spPr>
      </p:pic>
    </p:spTree>
    <p:extLst>
      <p:ext uri="{BB962C8B-B14F-4D97-AF65-F5344CB8AC3E}">
        <p14:creationId xmlns:p14="http://schemas.microsoft.com/office/powerpoint/2010/main" val="6375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Temporal Bone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207" y="1326591"/>
            <a:ext cx="8951537" cy="5434427"/>
          </a:xfrm>
        </p:spPr>
      </p:pic>
    </p:spTree>
    <p:extLst>
      <p:ext uri="{BB962C8B-B14F-4D97-AF65-F5344CB8AC3E}">
        <p14:creationId xmlns:p14="http://schemas.microsoft.com/office/powerpoint/2010/main" val="184422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Zygomatic Process (of the temporal bone)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95" y="1420994"/>
            <a:ext cx="10042469" cy="5437005"/>
          </a:xfrm>
        </p:spPr>
      </p:pic>
    </p:spTree>
    <p:extLst>
      <p:ext uri="{BB962C8B-B14F-4D97-AF65-F5344CB8AC3E}">
        <p14:creationId xmlns:p14="http://schemas.microsoft.com/office/powerpoint/2010/main" val="379543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</TotalTime>
  <Words>83</Words>
  <Application>Microsoft Office PowerPoint</Application>
  <PresentationFormat>Widescreen</PresentationFormat>
  <Paragraphs>24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Cat Skeleton</vt:lpstr>
      <vt:lpstr>Maxilla</vt:lpstr>
      <vt:lpstr>Nasal Bone</vt:lpstr>
      <vt:lpstr>Zygomatic Bone</vt:lpstr>
      <vt:lpstr>Temporal Process (of the zygomatic bone)</vt:lpstr>
      <vt:lpstr>Frontal Bone</vt:lpstr>
      <vt:lpstr>Frontal Process</vt:lpstr>
      <vt:lpstr>Temporal Bone</vt:lpstr>
      <vt:lpstr>Zygomatic Process (of the temporal bone)</vt:lpstr>
      <vt:lpstr>Parietal Bone</vt:lpstr>
      <vt:lpstr>Sagittal Crest</vt:lpstr>
      <vt:lpstr>Occipital Bone</vt:lpstr>
      <vt:lpstr>Occipital Crest</vt:lpstr>
      <vt:lpstr>Cervical Vertebrae (neck)</vt:lpstr>
      <vt:lpstr>Thoracic Vertebrae (ribs attach)</vt:lpstr>
      <vt:lpstr>Lumbar Vertebrae</vt:lpstr>
      <vt:lpstr>Sacrum (between 2 halves of ox coxae)</vt:lpstr>
      <vt:lpstr>Scapula</vt:lpstr>
      <vt:lpstr>Scapular Spine</vt:lpstr>
      <vt:lpstr>Caudal Bones (Tail)</vt:lpstr>
      <vt:lpstr>Ilium </vt:lpstr>
      <vt:lpstr>Ischium</vt:lpstr>
      <vt:lpstr>Pubis</vt:lpstr>
      <vt:lpstr>Os (or Ox) Coxae:  Ilium, Ischium, &amp; Pubis</vt:lpstr>
      <vt:lpstr>PowerPoint Presentation</vt:lpstr>
    </vt:vector>
  </TitlesOfParts>
  <Company>Bismarck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 Skeleton</dc:title>
  <dc:creator>Scott Johnson</dc:creator>
  <cp:lastModifiedBy>Scott Johnson</cp:lastModifiedBy>
  <cp:revision>4</cp:revision>
  <dcterms:created xsi:type="dcterms:W3CDTF">2017-01-08T21:47:41Z</dcterms:created>
  <dcterms:modified xsi:type="dcterms:W3CDTF">2017-01-19T20:00:43Z</dcterms:modified>
</cp:coreProperties>
</file>