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8" r:id="rId10"/>
    <p:sldId id="257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C9B-04AC-4A43-AC78-50A9587A8A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DB29-880D-4F36-BEBD-FCB523ED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C9B-04AC-4A43-AC78-50A9587A8A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DB29-880D-4F36-BEBD-FCB523ED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C9B-04AC-4A43-AC78-50A9587A8A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DB29-880D-4F36-BEBD-FCB523ED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C9B-04AC-4A43-AC78-50A9587A8A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DB29-880D-4F36-BEBD-FCB523ED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3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C9B-04AC-4A43-AC78-50A9587A8A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DB29-880D-4F36-BEBD-FCB523ED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8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C9B-04AC-4A43-AC78-50A9587A8A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DB29-880D-4F36-BEBD-FCB523ED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1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C9B-04AC-4A43-AC78-50A9587A8A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DB29-880D-4F36-BEBD-FCB523ED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9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C9B-04AC-4A43-AC78-50A9587A8A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DB29-880D-4F36-BEBD-FCB523ED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C9B-04AC-4A43-AC78-50A9587A8A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DB29-880D-4F36-BEBD-FCB523ED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8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C9B-04AC-4A43-AC78-50A9587A8A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DB29-880D-4F36-BEBD-FCB523ED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0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C9B-04AC-4A43-AC78-50A9587A8A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DB29-880D-4F36-BEBD-FCB523ED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3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C9B-04AC-4A43-AC78-50A9587A8A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DB29-880D-4F36-BEBD-FCB523ED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8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Accessory Organs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0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509"/>
            <a:ext cx="2791691" cy="5961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Accessory Organs: Ductwork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1" y="23841"/>
            <a:ext cx="5029200" cy="6834159"/>
          </a:xfrm>
        </p:spPr>
      </p:pic>
    </p:spTree>
    <p:extLst>
      <p:ext uri="{BB962C8B-B14F-4D97-AF65-F5344CB8AC3E}">
        <p14:creationId xmlns:p14="http://schemas.microsoft.com/office/powerpoint/2010/main" val="327386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Pancreas (lift up the stomach to see it better – embedded in the mesentery alongside duodenum)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1900738"/>
            <a:ext cx="7560700" cy="4946986"/>
          </a:xfrm>
        </p:spPr>
      </p:pic>
    </p:spTree>
    <p:extLst>
      <p:ext uri="{BB962C8B-B14F-4D97-AF65-F5344CB8AC3E}">
        <p14:creationId xmlns:p14="http://schemas.microsoft.com/office/powerpoint/2010/main" val="196125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Spleen (follows left side under stomach)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4" y="1298681"/>
            <a:ext cx="6456219" cy="5647612"/>
          </a:xfrm>
        </p:spPr>
      </p:pic>
    </p:spTree>
    <p:extLst>
      <p:ext uri="{BB962C8B-B14F-4D97-AF65-F5344CB8AC3E}">
        <p14:creationId xmlns:p14="http://schemas.microsoft.com/office/powerpoint/2010/main" val="420741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Lateral Lobe of Liver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84" y="1360959"/>
            <a:ext cx="7095734" cy="5497042"/>
          </a:xfrm>
        </p:spPr>
      </p:pic>
    </p:spTree>
    <p:extLst>
      <p:ext uri="{BB962C8B-B14F-4D97-AF65-F5344CB8AC3E}">
        <p14:creationId xmlns:p14="http://schemas.microsoft.com/office/powerpoint/2010/main" val="121004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Medial Lobe of Liver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1341348"/>
            <a:ext cx="6830290" cy="5486833"/>
          </a:xfrm>
        </p:spPr>
      </p:pic>
    </p:spTree>
    <p:extLst>
      <p:ext uri="{BB962C8B-B14F-4D97-AF65-F5344CB8AC3E}">
        <p14:creationId xmlns:p14="http://schemas.microsoft.com/office/powerpoint/2010/main" val="17598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Quadrate Lobe of Liver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23" y="1342438"/>
            <a:ext cx="6782650" cy="5515561"/>
          </a:xfrm>
        </p:spPr>
      </p:pic>
    </p:spTree>
    <p:extLst>
      <p:ext uri="{BB962C8B-B14F-4D97-AF65-F5344CB8AC3E}">
        <p14:creationId xmlns:p14="http://schemas.microsoft.com/office/powerpoint/2010/main" val="214312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 Bladder (usually larger and green)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08" y="1221672"/>
            <a:ext cx="5666509" cy="5628048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837709" y="3616035"/>
            <a:ext cx="2258291" cy="263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0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Medial Lobe of Liver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9" y="1326894"/>
            <a:ext cx="6331527" cy="5632262"/>
          </a:xfrm>
        </p:spPr>
      </p:pic>
    </p:spTree>
    <p:extLst>
      <p:ext uri="{BB962C8B-B14F-4D97-AF65-F5344CB8AC3E}">
        <p14:creationId xmlns:p14="http://schemas.microsoft.com/office/powerpoint/2010/main" val="136337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Lateral Lobe of Liver (lift the medial lobe to see it better)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60" y="1560748"/>
            <a:ext cx="7797995" cy="5408088"/>
          </a:xfrm>
        </p:spPr>
      </p:pic>
    </p:spTree>
    <p:extLst>
      <p:ext uri="{BB962C8B-B14F-4D97-AF65-F5344CB8AC3E}">
        <p14:creationId xmlns:p14="http://schemas.microsoft.com/office/powerpoint/2010/main" val="428850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Caudate Lobe of Liver (lift the medial lobe to  see it better)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56" y="1543798"/>
            <a:ext cx="6973280" cy="5425038"/>
          </a:xfrm>
        </p:spPr>
      </p:pic>
    </p:spTree>
    <p:extLst>
      <p:ext uri="{BB962C8B-B14F-4D97-AF65-F5344CB8AC3E}">
        <p14:creationId xmlns:p14="http://schemas.microsoft.com/office/powerpoint/2010/main" val="307115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78770" cy="6155596"/>
          </a:xfrm>
        </p:spPr>
        <p:txBody>
          <a:bodyPr/>
          <a:lstStyle/>
          <a:p>
            <a:r>
              <a:rPr lang="en-US" dirty="0" smtClean="0"/>
              <a:t>Round and </a:t>
            </a:r>
            <a:r>
              <a:rPr lang="en-US" dirty="0" err="1" smtClean="0"/>
              <a:t>Falciform</a:t>
            </a:r>
            <a:r>
              <a:rPr lang="en-US" dirty="0" smtClean="0"/>
              <a:t> Ligaments (found in the frenulum between liver and diaphragm)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70" y="-2207323"/>
            <a:ext cx="6857334" cy="9065323"/>
          </a:xfrm>
        </p:spPr>
      </p:pic>
    </p:spTree>
    <p:extLst>
      <p:ext uri="{BB962C8B-B14F-4D97-AF65-F5344CB8AC3E}">
        <p14:creationId xmlns:p14="http://schemas.microsoft.com/office/powerpoint/2010/main" val="88831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102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Accessory Organs</vt:lpstr>
      <vt:lpstr>Left Lateral Lobe of Liver</vt:lpstr>
      <vt:lpstr>Left Medial Lobe of Liver</vt:lpstr>
      <vt:lpstr>Quadrate Lobe of Liver</vt:lpstr>
      <vt:lpstr>Gall Bladder (usually larger and green)</vt:lpstr>
      <vt:lpstr>Right Medial Lobe of Liver</vt:lpstr>
      <vt:lpstr>Right Lateral Lobe of Liver (lift the medial lobe to see it better)</vt:lpstr>
      <vt:lpstr>Caudate Lobe of Liver (lift the medial lobe to  see it better)</vt:lpstr>
      <vt:lpstr>Round and Falciform Ligaments (found in the frenulum between liver and diaphragm)</vt:lpstr>
      <vt:lpstr>Accessory Organs: Ductwork</vt:lpstr>
      <vt:lpstr>Pancreas (lift up the stomach to see it better – embedded in the mesentery alongside duodenum)</vt:lpstr>
      <vt:lpstr>Spleen (follows left side under stomach)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Accessory Organs</dc:title>
  <dc:creator>Scott Johnson</dc:creator>
  <cp:lastModifiedBy>Scott Johnson</cp:lastModifiedBy>
  <cp:revision>4</cp:revision>
  <dcterms:created xsi:type="dcterms:W3CDTF">2017-01-08T23:14:08Z</dcterms:created>
  <dcterms:modified xsi:type="dcterms:W3CDTF">2017-02-09T15:36:48Z</dcterms:modified>
</cp:coreProperties>
</file>