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8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52D28-F679-412B-BB06-4EA79CE99B3D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CFE7D-7EE1-48A7-955E-931FF8C45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894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52D28-F679-412B-BB06-4EA79CE99B3D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CFE7D-7EE1-48A7-955E-931FF8C45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155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52D28-F679-412B-BB06-4EA79CE99B3D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CFE7D-7EE1-48A7-955E-931FF8C45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92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52D28-F679-412B-BB06-4EA79CE99B3D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CFE7D-7EE1-48A7-955E-931FF8C45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77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52D28-F679-412B-BB06-4EA79CE99B3D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CFE7D-7EE1-48A7-955E-931FF8C45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660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52D28-F679-412B-BB06-4EA79CE99B3D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CFE7D-7EE1-48A7-955E-931FF8C45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755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52D28-F679-412B-BB06-4EA79CE99B3D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CFE7D-7EE1-48A7-955E-931FF8C45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63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52D28-F679-412B-BB06-4EA79CE99B3D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CFE7D-7EE1-48A7-955E-931FF8C45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876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52D28-F679-412B-BB06-4EA79CE99B3D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CFE7D-7EE1-48A7-955E-931FF8C45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747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52D28-F679-412B-BB06-4EA79CE99B3D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CFE7D-7EE1-48A7-955E-931FF8C45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61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52D28-F679-412B-BB06-4EA79CE99B3D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CFE7D-7EE1-48A7-955E-931FF8C45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181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52D28-F679-412B-BB06-4EA79CE99B3D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CFE7D-7EE1-48A7-955E-931FF8C45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0367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GI Tract Dissection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538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Ileum </a:t>
            </a:r>
            <a:r>
              <a:rPr lang="en-US" dirty="0"/>
              <a:t>(as it meets large intestine)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07" y="1330314"/>
            <a:ext cx="9640283" cy="5666231"/>
          </a:xfrm>
        </p:spPr>
      </p:pic>
      <p:cxnSp>
        <p:nvCxnSpPr>
          <p:cNvPr id="5" name="Straight Arrow Connector 4"/>
          <p:cNvCxnSpPr/>
          <p:nvPr/>
        </p:nvCxnSpPr>
        <p:spPr>
          <a:xfrm>
            <a:off x="2667000" y="4682836"/>
            <a:ext cx="2258291" cy="26323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7A0C1646-F644-390D-27A5-5867A4A5A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35" y="1350885"/>
            <a:ext cx="2482978" cy="260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219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Ileocecal Valve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2" y="1272841"/>
            <a:ext cx="12107097" cy="5418903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E70D99-F397-4D1A-B254-3AF52E694B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868" y="2298818"/>
            <a:ext cx="2597283" cy="189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153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Cecum (Caecum)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073" y="1279545"/>
            <a:ext cx="9975727" cy="5588965"/>
          </a:xfrm>
        </p:spPr>
      </p:pic>
      <p:cxnSp>
        <p:nvCxnSpPr>
          <p:cNvPr id="5" name="Straight Arrow Connector 4"/>
          <p:cNvCxnSpPr/>
          <p:nvPr/>
        </p:nvCxnSpPr>
        <p:spPr>
          <a:xfrm>
            <a:off x="1729568" y="4821381"/>
            <a:ext cx="2258291" cy="26323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7ABB8D3E-B87F-0599-CBAE-EEB9F97272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830" y="1491449"/>
            <a:ext cx="3657788" cy="135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3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Ascending Colon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073" y="1276798"/>
            <a:ext cx="9961872" cy="5581202"/>
          </a:xfrm>
        </p:spPr>
      </p:pic>
      <p:cxnSp>
        <p:nvCxnSpPr>
          <p:cNvPr id="5" name="Straight Arrow Connector 4"/>
          <p:cNvCxnSpPr/>
          <p:nvPr/>
        </p:nvCxnSpPr>
        <p:spPr>
          <a:xfrm>
            <a:off x="2223655" y="3657600"/>
            <a:ext cx="2258291" cy="26323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2817E99D-7F88-2FAB-EEF2-BDE23A37E4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92" y="1724847"/>
            <a:ext cx="3067208" cy="116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554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Transverse Colon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753" y="1372246"/>
            <a:ext cx="8123373" cy="5485754"/>
          </a:xfrm>
        </p:spPr>
      </p:pic>
      <p:cxnSp>
        <p:nvCxnSpPr>
          <p:cNvPr id="5" name="Straight Arrow Connector 4"/>
          <p:cNvCxnSpPr/>
          <p:nvPr/>
        </p:nvCxnSpPr>
        <p:spPr>
          <a:xfrm>
            <a:off x="3151909" y="1842654"/>
            <a:ext cx="2258291" cy="26323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16C7F7E1-FF09-7244-C1C8-46688C4835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01" y="3313485"/>
            <a:ext cx="3067208" cy="116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205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Descending Colon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44" y="1425874"/>
            <a:ext cx="9731020" cy="5432126"/>
          </a:xfrm>
        </p:spPr>
      </p:pic>
      <p:cxnSp>
        <p:nvCxnSpPr>
          <p:cNvPr id="5" name="Straight Arrow Connector 4"/>
          <p:cNvCxnSpPr/>
          <p:nvPr/>
        </p:nvCxnSpPr>
        <p:spPr>
          <a:xfrm>
            <a:off x="4066309" y="3837708"/>
            <a:ext cx="2258291" cy="26323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40B163C5-755D-B970-DB36-650ADE71C5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00" y="1972412"/>
            <a:ext cx="3067208" cy="116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915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575FF7C-1433-FDC2-110E-FDD7CC2D79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0490" y="2049517"/>
            <a:ext cx="7803147" cy="4099035"/>
          </a:xfrm>
        </p:spPr>
      </p:pic>
    </p:spTree>
    <p:extLst>
      <p:ext uri="{BB962C8B-B14F-4D97-AF65-F5344CB8AC3E}">
        <p14:creationId xmlns:p14="http://schemas.microsoft.com/office/powerpoint/2010/main" val="2327437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Greater </a:t>
            </a:r>
            <a:r>
              <a:rPr lang="en-US" dirty="0" err="1"/>
              <a:t>Omentum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488" y="1251300"/>
            <a:ext cx="6807458" cy="5606699"/>
          </a:xfrm>
        </p:spPr>
      </p:pic>
      <p:cxnSp>
        <p:nvCxnSpPr>
          <p:cNvPr id="5" name="Straight Arrow Connector 4"/>
          <p:cNvCxnSpPr/>
          <p:nvPr/>
        </p:nvCxnSpPr>
        <p:spPr>
          <a:xfrm>
            <a:off x="2216727" y="1690688"/>
            <a:ext cx="3879272" cy="178680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8DCE3E6-654B-0060-FB7B-4FA233D51AF8}"/>
              </a:ext>
            </a:extLst>
          </p:cNvPr>
          <p:cNvSpPr txBox="1"/>
          <p:nvPr/>
        </p:nvSpPr>
        <p:spPr>
          <a:xfrm>
            <a:off x="0" y="2321830"/>
            <a:ext cx="2858814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Greater </a:t>
            </a:r>
            <a:r>
              <a:rPr lang="en-US" b="1" dirty="0" err="1">
                <a:solidFill>
                  <a:schemeClr val="bg1"/>
                </a:solidFill>
              </a:rPr>
              <a:t>omentum</a:t>
            </a:r>
            <a:r>
              <a:rPr lang="en-US" b="1" dirty="0">
                <a:solidFill>
                  <a:schemeClr val="bg1"/>
                </a:solidFill>
              </a:rPr>
              <a:t> function: </a:t>
            </a:r>
            <a:r>
              <a:rPr lang="en-US" dirty="0">
                <a:solidFill>
                  <a:schemeClr val="bg1"/>
                </a:solidFill>
              </a:rPr>
              <a:t>stores fat &amp; seals off infections to the GI tract</a:t>
            </a:r>
            <a:endParaRPr lang="en-US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037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Layout of Esophagus &amp; Stomach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782" y="1393467"/>
            <a:ext cx="4821382" cy="5780403"/>
          </a:xfrm>
        </p:spPr>
      </p:pic>
    </p:spTree>
    <p:extLst>
      <p:ext uri="{BB962C8B-B14F-4D97-AF65-F5344CB8AC3E}">
        <p14:creationId xmlns:p14="http://schemas.microsoft.com/office/powerpoint/2010/main" val="3075950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Stomach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036" y="0"/>
            <a:ext cx="8575964" cy="6888889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4155DA-86B5-F576-8B29-4FA04B22B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788" y="2055813"/>
            <a:ext cx="2991004" cy="265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243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Greater Curvature of Stomach (region)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1" y="1401550"/>
            <a:ext cx="8063345" cy="5562688"/>
          </a:xfrm>
        </p:spPr>
      </p:pic>
      <p:cxnSp>
        <p:nvCxnSpPr>
          <p:cNvPr id="5" name="Straight Arrow Connector 4"/>
          <p:cNvCxnSpPr/>
          <p:nvPr/>
        </p:nvCxnSpPr>
        <p:spPr>
          <a:xfrm>
            <a:off x="3470565" y="5333999"/>
            <a:ext cx="2258291" cy="26323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372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Lesser Curvature of Stomach (region)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223" y="1285718"/>
            <a:ext cx="8301303" cy="5572282"/>
          </a:xfrm>
        </p:spPr>
      </p:pic>
      <p:cxnSp>
        <p:nvCxnSpPr>
          <p:cNvPr id="5" name="Straight Arrow Connector 4"/>
          <p:cNvCxnSpPr/>
          <p:nvPr/>
        </p:nvCxnSpPr>
        <p:spPr>
          <a:xfrm>
            <a:off x="4149437" y="3519054"/>
            <a:ext cx="2258291" cy="26323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9961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Pylorus (Pyloric Sphincter)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805" y="1410379"/>
            <a:ext cx="7471540" cy="5544603"/>
          </a:xfrm>
        </p:spPr>
      </p:pic>
      <p:cxnSp>
        <p:nvCxnSpPr>
          <p:cNvPr id="5" name="Straight Arrow Connector 4"/>
          <p:cNvCxnSpPr/>
          <p:nvPr/>
        </p:nvCxnSpPr>
        <p:spPr>
          <a:xfrm>
            <a:off x="2466109" y="3172691"/>
            <a:ext cx="2708564" cy="23552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9628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Duodenum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855" y="1251109"/>
            <a:ext cx="7578436" cy="5510444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32BD25-1B40-1C2F-D119-D224A44D3A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15" y="1913801"/>
            <a:ext cx="2482978" cy="260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041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Jejunum (as it comes off duodenum)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398" y="1369502"/>
            <a:ext cx="7194384" cy="5488498"/>
          </a:xfrm>
        </p:spPr>
      </p:pic>
      <p:cxnSp>
        <p:nvCxnSpPr>
          <p:cNvPr id="5" name="Straight Arrow Connector 4"/>
          <p:cNvCxnSpPr/>
          <p:nvPr/>
        </p:nvCxnSpPr>
        <p:spPr>
          <a:xfrm>
            <a:off x="2351398" y="5680363"/>
            <a:ext cx="2258291" cy="26323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DBC4F34E-64F9-E57E-0C01-3E2C77F97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08394"/>
            <a:ext cx="2482978" cy="260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562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</TotalTime>
  <Words>74</Words>
  <Application>Microsoft Office PowerPoint</Application>
  <PresentationFormat>Widescreen</PresentationFormat>
  <Paragraphs>16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GI Tract Dissection</vt:lpstr>
      <vt:lpstr>Greater Omentum</vt:lpstr>
      <vt:lpstr>General Layout of Esophagus &amp; Stomach</vt:lpstr>
      <vt:lpstr>Stomach</vt:lpstr>
      <vt:lpstr>Greater Curvature of Stomach (region)</vt:lpstr>
      <vt:lpstr>Lesser Curvature of Stomach (region)</vt:lpstr>
      <vt:lpstr>Pylorus (Pyloric Sphincter)</vt:lpstr>
      <vt:lpstr>Duodenum</vt:lpstr>
      <vt:lpstr>Jejunum (as it comes off duodenum)</vt:lpstr>
      <vt:lpstr>Ileum (as it meets large intestine)</vt:lpstr>
      <vt:lpstr>Ileocecal Valve</vt:lpstr>
      <vt:lpstr>Cecum (Caecum)</vt:lpstr>
      <vt:lpstr>Ascending Colon</vt:lpstr>
      <vt:lpstr>Transverse Colon</vt:lpstr>
      <vt:lpstr>Descending Colon</vt:lpstr>
      <vt:lpstr>PowerPoint Presentation</vt:lpstr>
    </vt:vector>
  </TitlesOfParts>
  <Company>Bismarck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 Tract Dissection</dc:title>
  <dc:creator>Scott Johnson</dc:creator>
  <cp:lastModifiedBy>Scott Johnson</cp:lastModifiedBy>
  <cp:revision>5</cp:revision>
  <dcterms:created xsi:type="dcterms:W3CDTF">2017-01-08T23:13:23Z</dcterms:created>
  <dcterms:modified xsi:type="dcterms:W3CDTF">2023-02-08T15:01:58Z</dcterms:modified>
</cp:coreProperties>
</file>