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6C08E-F4D9-4BFC-8688-6E7D21323CC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CC359-23E2-4F78-B932-AC162D70A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0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Mouth 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1216479"/>
            <a:ext cx="8340435" cy="6118464"/>
          </a:xfrm>
        </p:spPr>
      </p:pic>
    </p:spTree>
    <p:extLst>
      <p:ext uri="{BB962C8B-B14F-4D97-AF65-F5344CB8AC3E}">
        <p14:creationId xmlns:p14="http://schemas.microsoft.com/office/powerpoint/2010/main" val="391343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Lingual Frenulum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-12883"/>
            <a:ext cx="6137564" cy="6870883"/>
          </a:xfrm>
        </p:spPr>
      </p:pic>
    </p:spTree>
    <p:extLst>
      <p:ext uri="{BB962C8B-B14F-4D97-AF65-F5344CB8AC3E}">
        <p14:creationId xmlns:p14="http://schemas.microsoft.com/office/powerpoint/2010/main" val="240875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Labial Frenulum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9" y="0"/>
            <a:ext cx="7554911" cy="6823278"/>
          </a:xfrm>
        </p:spPr>
      </p:pic>
    </p:spTree>
    <p:extLst>
      <p:ext uri="{BB962C8B-B14F-4D97-AF65-F5344CB8AC3E}">
        <p14:creationId xmlns:p14="http://schemas.microsoft.com/office/powerpoint/2010/main" val="251856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Filiform Papillae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39" y="0"/>
            <a:ext cx="7925616" cy="6864707"/>
          </a:xfrm>
        </p:spPr>
      </p:pic>
    </p:spTree>
    <p:extLst>
      <p:ext uri="{BB962C8B-B14F-4D97-AF65-F5344CB8AC3E}">
        <p14:creationId xmlns:p14="http://schemas.microsoft.com/office/powerpoint/2010/main" val="342546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Fungiform Papillae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2" y="0"/>
            <a:ext cx="5572286" cy="6808832"/>
          </a:xfrm>
        </p:spPr>
      </p:pic>
    </p:spTree>
    <p:extLst>
      <p:ext uri="{BB962C8B-B14F-4D97-AF65-F5344CB8AC3E}">
        <p14:creationId xmlns:p14="http://schemas.microsoft.com/office/powerpoint/2010/main" val="164810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Vallate</a:t>
            </a:r>
            <a:r>
              <a:rPr lang="en-US" dirty="0" smtClean="0"/>
              <a:t> Papillae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7" y="0"/>
            <a:ext cx="5195454" cy="6832808"/>
          </a:xfrm>
        </p:spPr>
      </p:pic>
    </p:spTree>
    <p:extLst>
      <p:ext uri="{BB962C8B-B14F-4D97-AF65-F5344CB8AC3E}">
        <p14:creationId xmlns:p14="http://schemas.microsoft.com/office/powerpoint/2010/main" val="203938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 Papillae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84" y="-57825"/>
            <a:ext cx="4980661" cy="6915825"/>
          </a:xfrm>
        </p:spPr>
      </p:pic>
    </p:spTree>
    <p:extLst>
      <p:ext uri="{BB962C8B-B14F-4D97-AF65-F5344CB8AC3E}">
        <p14:creationId xmlns:p14="http://schemas.microsoft.com/office/powerpoint/2010/main" val="318981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Oropharynx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1339324"/>
            <a:ext cx="6068291" cy="5552108"/>
          </a:xfrm>
        </p:spPr>
      </p:pic>
    </p:spTree>
    <p:extLst>
      <p:ext uri="{BB962C8B-B14F-4D97-AF65-F5344CB8AC3E}">
        <p14:creationId xmlns:p14="http://schemas.microsoft.com/office/powerpoint/2010/main" val="266117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smtClean="0"/>
              <a:t>Palate (structure)/</a:t>
            </a:r>
            <a:r>
              <a:rPr lang="en-US" dirty="0" err="1" smtClean="0"/>
              <a:t>Rugae</a:t>
            </a:r>
            <a:r>
              <a:rPr lang="en-US" dirty="0" smtClean="0"/>
              <a:t> </a:t>
            </a:r>
            <a:r>
              <a:rPr lang="en-US" dirty="0" smtClean="0"/>
              <a:t>(ridges)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1301298"/>
            <a:ext cx="6012872" cy="5501402"/>
          </a:xfrm>
        </p:spPr>
      </p:pic>
    </p:spTree>
    <p:extLst>
      <p:ext uri="{BB962C8B-B14F-4D97-AF65-F5344CB8AC3E}">
        <p14:creationId xmlns:p14="http://schemas.microsoft.com/office/powerpoint/2010/main" val="122724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Incisive Ducts (holes)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-48270"/>
            <a:ext cx="5708073" cy="6906270"/>
          </a:xfrm>
        </p:spPr>
      </p:pic>
    </p:spTree>
    <p:extLst>
      <p:ext uri="{BB962C8B-B14F-4D97-AF65-F5344CB8AC3E}">
        <p14:creationId xmlns:p14="http://schemas.microsoft.com/office/powerpoint/2010/main" val="308734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78" y="11097"/>
            <a:ext cx="8138131" cy="6846903"/>
          </a:xfrm>
        </p:spPr>
      </p:pic>
    </p:spTree>
    <p:extLst>
      <p:ext uri="{BB962C8B-B14F-4D97-AF65-F5344CB8AC3E}">
        <p14:creationId xmlns:p14="http://schemas.microsoft.com/office/powerpoint/2010/main" val="4192835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Nasopharynx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2" y="0"/>
            <a:ext cx="5389418" cy="6920141"/>
          </a:xfrm>
        </p:spPr>
      </p:pic>
    </p:spTree>
    <p:extLst>
      <p:ext uri="{BB962C8B-B14F-4D97-AF65-F5344CB8AC3E}">
        <p14:creationId xmlns:p14="http://schemas.microsoft.com/office/powerpoint/2010/main" val="391025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Palate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26" y="68472"/>
            <a:ext cx="7420755" cy="678952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031672" y="1024666"/>
            <a:ext cx="2784764" cy="19253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9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Tonsils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4" y="0"/>
            <a:ext cx="7345107" cy="858749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202873" y="1690688"/>
            <a:ext cx="5514109" cy="1953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5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Laryngopharynx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0"/>
            <a:ext cx="5721928" cy="670899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934200" y="2590800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Epiglottis (flap)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9" y="-172424"/>
            <a:ext cx="4378036" cy="703042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883728" y="1759961"/>
            <a:ext cx="3006436" cy="38515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195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Vestibule (pouch between lips and gums)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8" y="1246560"/>
            <a:ext cx="5001491" cy="565033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092036" y="1718871"/>
            <a:ext cx="4499884" cy="22824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39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91" y="0"/>
            <a:ext cx="7234454" cy="6858000"/>
          </a:xfrm>
        </p:spPr>
      </p:pic>
    </p:spTree>
    <p:extLst>
      <p:ext uri="{BB962C8B-B14F-4D97-AF65-F5344CB8AC3E}">
        <p14:creationId xmlns:p14="http://schemas.microsoft.com/office/powerpoint/2010/main" val="268262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Premolars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0" y="0"/>
            <a:ext cx="7642423" cy="6743313"/>
          </a:xfrm>
        </p:spPr>
      </p:pic>
    </p:spTree>
    <p:extLst>
      <p:ext uri="{BB962C8B-B14F-4D97-AF65-F5344CB8AC3E}">
        <p14:creationId xmlns:p14="http://schemas.microsoft.com/office/powerpoint/2010/main" val="245803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95" y="-29364"/>
            <a:ext cx="7599314" cy="6887363"/>
          </a:xfrm>
        </p:spPr>
      </p:pic>
    </p:spTree>
    <p:extLst>
      <p:ext uri="{BB962C8B-B14F-4D97-AF65-F5344CB8AC3E}">
        <p14:creationId xmlns:p14="http://schemas.microsoft.com/office/powerpoint/2010/main" val="153187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Parotid 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56" y="969384"/>
            <a:ext cx="7988844" cy="5888616"/>
          </a:xfrm>
        </p:spPr>
      </p:pic>
    </p:spTree>
    <p:extLst>
      <p:ext uri="{BB962C8B-B14F-4D97-AF65-F5344CB8AC3E}">
        <p14:creationId xmlns:p14="http://schemas.microsoft.com/office/powerpoint/2010/main" val="386888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Parotid 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61" y="815068"/>
            <a:ext cx="8410549" cy="6042932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7329055" y="1690688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4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16927" cy="10757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Submandibular 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837522"/>
            <a:ext cx="9139683" cy="6020478"/>
          </a:xfrm>
        </p:spPr>
      </p:pic>
    </p:spTree>
    <p:extLst>
      <p:ext uri="{BB962C8B-B14F-4D97-AF65-F5344CB8AC3E}">
        <p14:creationId xmlns:p14="http://schemas.microsoft.com/office/powerpoint/2010/main" val="109716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Sublingual 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14" y="1299080"/>
            <a:ext cx="8607359" cy="5558920"/>
          </a:xfrm>
        </p:spPr>
      </p:pic>
    </p:spTree>
    <p:extLst>
      <p:ext uri="{BB962C8B-B14F-4D97-AF65-F5344CB8AC3E}">
        <p14:creationId xmlns:p14="http://schemas.microsoft.com/office/powerpoint/2010/main" val="244708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64</Words>
  <Application>Microsoft Office PowerPoint</Application>
  <PresentationFormat>Widescreen</PresentationFormat>
  <Paragraphs>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Mouth Anatomy</vt:lpstr>
      <vt:lpstr>Incisors</vt:lpstr>
      <vt:lpstr>Canines</vt:lpstr>
      <vt:lpstr>Premolars</vt:lpstr>
      <vt:lpstr>Molars</vt:lpstr>
      <vt:lpstr>Parotid Gland</vt:lpstr>
      <vt:lpstr>Parotid Duct</vt:lpstr>
      <vt:lpstr>Submandibular Gland</vt:lpstr>
      <vt:lpstr>Sublingual Gland</vt:lpstr>
      <vt:lpstr>Molar Gland</vt:lpstr>
      <vt:lpstr>Lingual Frenulum</vt:lpstr>
      <vt:lpstr>Labial Frenulum</vt:lpstr>
      <vt:lpstr>Filiform Papillae</vt:lpstr>
      <vt:lpstr>Fungiform Papillae</vt:lpstr>
      <vt:lpstr>Vallate Papillae</vt:lpstr>
      <vt:lpstr>Foliate Papillae</vt:lpstr>
      <vt:lpstr>Oropharynx Region</vt:lpstr>
      <vt:lpstr>Hard Palate (structure)/Rugae (ridges)</vt:lpstr>
      <vt:lpstr>Incisive Ducts (holes)</vt:lpstr>
      <vt:lpstr>Nasopharynx Region</vt:lpstr>
      <vt:lpstr>Soft Palate</vt:lpstr>
      <vt:lpstr>Palatine Tonsils</vt:lpstr>
      <vt:lpstr>Laryngopharynx Region</vt:lpstr>
      <vt:lpstr>Epiglottis (flap)</vt:lpstr>
      <vt:lpstr>Vestibule (pouch between lips and gums)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Mouth Anatomy</dc:title>
  <dc:creator>Scott Johnson</dc:creator>
  <cp:lastModifiedBy>Scott Johnson</cp:lastModifiedBy>
  <cp:revision>4</cp:revision>
  <dcterms:created xsi:type="dcterms:W3CDTF">2017-01-08T23:12:33Z</dcterms:created>
  <dcterms:modified xsi:type="dcterms:W3CDTF">2017-01-19T20:13:38Z</dcterms:modified>
</cp:coreProperties>
</file>