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D_Cat\f_Digestive_System\Images\Labeled\01_C0100a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17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D_Cat\f_Digestive_System\Images\Labeled\11_C2017a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72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D_Cat\f_Digestive_System\Images\Labeled\14_C0028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0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D_Cat\f_Digestive_System\Images\Labeled\16_C2024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134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3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D_Cat\f_Digestive_System\Images\Labeled\02_C2025a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4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D_Cat\f_Digestive_System\Images\Labeled\03_C0018b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4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D_Cat\f_Digestive_System\Images\Labeled\05_C0022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606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D_Cat\f_Digestive_System\Images\Labeled\06_C0026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36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D_Cat\f_Digestive_System\Images\Labeled\07_C0020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5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D_Cat\f_Digestive_System\Images\Labeled\08_C2023a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D_Cat\f_Digestive_System\Images\Labeled\09_C0025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1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D_Cat\f_Digestive_System\Images\Labeled\10_C0024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16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Johnson</dc:creator>
  <cp:lastModifiedBy>Scott Johnson</cp:lastModifiedBy>
  <cp:revision>1</cp:revision>
  <dcterms:created xsi:type="dcterms:W3CDTF">2006-08-16T00:00:00Z</dcterms:created>
  <dcterms:modified xsi:type="dcterms:W3CDTF">2013-01-16T17:06:59Z</dcterms:modified>
</cp:coreProperties>
</file>