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C9C7-1702-412B-9B32-E66F292A1CB5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1436-2B0F-4DBA-AF82-EBF7D03B8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3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C9C7-1702-412B-9B32-E66F292A1CB5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1436-2B0F-4DBA-AF82-EBF7D03B8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9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C9C7-1702-412B-9B32-E66F292A1CB5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1436-2B0F-4DBA-AF82-EBF7D03B8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7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C9C7-1702-412B-9B32-E66F292A1CB5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1436-2B0F-4DBA-AF82-EBF7D03B8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8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C9C7-1702-412B-9B32-E66F292A1CB5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1436-2B0F-4DBA-AF82-EBF7D03B8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7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C9C7-1702-412B-9B32-E66F292A1CB5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1436-2B0F-4DBA-AF82-EBF7D03B8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7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C9C7-1702-412B-9B32-E66F292A1CB5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1436-2B0F-4DBA-AF82-EBF7D03B8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7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C9C7-1702-412B-9B32-E66F292A1CB5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1436-2B0F-4DBA-AF82-EBF7D03B8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6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C9C7-1702-412B-9B32-E66F292A1CB5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1436-2B0F-4DBA-AF82-EBF7D03B8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1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C9C7-1702-412B-9B32-E66F292A1CB5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1436-2B0F-4DBA-AF82-EBF7D03B8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3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C9C7-1702-412B-9B32-E66F292A1CB5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1436-2B0F-4DBA-AF82-EBF7D03B8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8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0C9C7-1702-412B-9B32-E66F292A1CB5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71436-2B0F-4DBA-AF82-EBF7D03B8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997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Lower Arteries Dissection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7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Caudal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70" y="498763"/>
            <a:ext cx="9361817" cy="6359237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4786745" y="4502727"/>
            <a:ext cx="3782291" cy="4849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315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318927" cy="3084657"/>
          </a:xfrm>
        </p:spPr>
        <p:txBody>
          <a:bodyPr/>
          <a:lstStyle/>
          <a:p>
            <a:r>
              <a:rPr lang="en-US" dirty="0" smtClean="0"/>
              <a:t>Deep Femoral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27" y="246509"/>
            <a:ext cx="9034873" cy="6399092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5340927" y="3061854"/>
            <a:ext cx="3782291" cy="4849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804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36" y="406688"/>
            <a:ext cx="2854036" cy="3306330"/>
          </a:xfrm>
        </p:spPr>
        <p:txBody>
          <a:bodyPr/>
          <a:lstStyle/>
          <a:p>
            <a:r>
              <a:rPr lang="en-US" dirty="0" smtClean="0"/>
              <a:t>Lateral Femoral Circumflex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72" y="894114"/>
            <a:ext cx="9387347" cy="5963886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5701145" y="2618509"/>
            <a:ext cx="3782291" cy="4849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626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193473" cy="5273675"/>
          </a:xfrm>
        </p:spPr>
        <p:txBody>
          <a:bodyPr/>
          <a:lstStyle/>
          <a:p>
            <a:r>
              <a:rPr lang="en-US" dirty="0" smtClean="0"/>
              <a:t>Femoral (after deep femoral)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514" y="1122219"/>
            <a:ext cx="8636486" cy="5735782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6986154" y="1257985"/>
            <a:ext cx="3290454" cy="20532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461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27" y="486088"/>
            <a:ext cx="10515600" cy="1325563"/>
          </a:xfrm>
        </p:spPr>
        <p:txBody>
          <a:bodyPr/>
          <a:lstStyle/>
          <a:p>
            <a:r>
              <a:rPr lang="en-US" dirty="0" smtClean="0"/>
              <a:t>Muscular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45" y="1148870"/>
            <a:ext cx="9777927" cy="5553053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5673435" y="2909455"/>
            <a:ext cx="3782291" cy="4849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706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Articular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334"/>
            <a:ext cx="12002483" cy="5645666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4038599" y="2687781"/>
            <a:ext cx="3782291" cy="4849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88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Saphenous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04" y="1278388"/>
            <a:ext cx="10586695" cy="5482629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3768436" y="1399309"/>
            <a:ext cx="3844636" cy="26019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850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05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657111" cy="3500293"/>
          </a:xfrm>
        </p:spPr>
        <p:txBody>
          <a:bodyPr/>
          <a:lstStyle/>
          <a:p>
            <a:r>
              <a:rPr lang="en-US" dirty="0" smtClean="0"/>
              <a:t>Abdominal Aorta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11" y="65994"/>
            <a:ext cx="8584341" cy="6792006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4170218" y="692727"/>
            <a:ext cx="1558636" cy="19119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49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27" y="365125"/>
            <a:ext cx="3581400" cy="2308802"/>
          </a:xfrm>
        </p:spPr>
        <p:txBody>
          <a:bodyPr/>
          <a:lstStyle/>
          <a:p>
            <a:r>
              <a:rPr lang="en-US" dirty="0" err="1" smtClean="0"/>
              <a:t>Adrenolumbar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04" y="365125"/>
            <a:ext cx="8592796" cy="6468032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1849581" y="2431472"/>
            <a:ext cx="3782291" cy="4849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80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72" y="489816"/>
            <a:ext cx="1600200" cy="2017856"/>
          </a:xfrm>
        </p:spPr>
        <p:txBody>
          <a:bodyPr/>
          <a:lstStyle/>
          <a:p>
            <a:r>
              <a:rPr lang="en-US" dirty="0" smtClean="0"/>
              <a:t>Renal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79" y="33755"/>
            <a:ext cx="9627357" cy="6824245"/>
          </a:xfrm>
        </p:spPr>
      </p:pic>
      <p:cxnSp>
        <p:nvCxnSpPr>
          <p:cNvPr id="8" name="Straight Arrow Connector 7"/>
          <p:cNvCxnSpPr/>
          <p:nvPr/>
        </p:nvCxnSpPr>
        <p:spPr>
          <a:xfrm>
            <a:off x="3013364" y="2382981"/>
            <a:ext cx="3782291" cy="4849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528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Genital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847" y="655921"/>
            <a:ext cx="9073153" cy="6202079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3401290" y="2770908"/>
            <a:ext cx="3782291" cy="4849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370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Iliolumbar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06" y="82337"/>
            <a:ext cx="7861067" cy="6657532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2299855" y="3089564"/>
            <a:ext cx="2556162" cy="11472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015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Iliac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593" y="1429120"/>
            <a:ext cx="8753607" cy="5276480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4218709" y="4627419"/>
            <a:ext cx="3782291" cy="4849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13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Iliac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34" y="1237655"/>
            <a:ext cx="8762629" cy="5620345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5541818" y="2089375"/>
            <a:ext cx="3193472" cy="39169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56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2637" y="365125"/>
            <a:ext cx="10515600" cy="1325563"/>
          </a:xfrm>
        </p:spPr>
        <p:txBody>
          <a:bodyPr/>
          <a:lstStyle/>
          <a:p>
            <a:r>
              <a:rPr lang="en-US" dirty="0" smtClean="0"/>
              <a:t>Inferior 	    &amp; 	Superior </a:t>
            </a:r>
            <a:r>
              <a:rPr lang="en-US" dirty="0" err="1" smtClean="0"/>
              <a:t>Gluteals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3" y="1249989"/>
            <a:ext cx="9227127" cy="5586492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8226947" y="1579419"/>
            <a:ext cx="831273" cy="32128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350328" y="1690688"/>
            <a:ext cx="4419599" cy="34310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279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29</Words>
  <Application>Microsoft Office PowerPoint</Application>
  <PresentationFormat>Widescreen</PresentationFormat>
  <Paragraphs>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Lower Arteries Dissection</vt:lpstr>
      <vt:lpstr>Abdominal Aorta</vt:lpstr>
      <vt:lpstr>Adrenolumbar</vt:lpstr>
      <vt:lpstr>Renal</vt:lpstr>
      <vt:lpstr>Genital</vt:lpstr>
      <vt:lpstr>Iliolumbar</vt:lpstr>
      <vt:lpstr>External Iliac</vt:lpstr>
      <vt:lpstr>Internal Iliac</vt:lpstr>
      <vt:lpstr>Inferior      &amp;  Superior Gluteals</vt:lpstr>
      <vt:lpstr>Caudal</vt:lpstr>
      <vt:lpstr>Deep Femoral</vt:lpstr>
      <vt:lpstr>Lateral Femoral Circumflex</vt:lpstr>
      <vt:lpstr>Femoral (after deep femoral)</vt:lpstr>
      <vt:lpstr>Muscular</vt:lpstr>
      <vt:lpstr>Articular</vt:lpstr>
      <vt:lpstr>Saphenous</vt:lpstr>
      <vt:lpstr>PowerPoint Presentation</vt:lpstr>
    </vt:vector>
  </TitlesOfParts>
  <Company>Bismarck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Arteries Dissection</dc:title>
  <dc:creator>Scott Johnson</dc:creator>
  <cp:lastModifiedBy>Scott Johnson</cp:lastModifiedBy>
  <cp:revision>4</cp:revision>
  <dcterms:created xsi:type="dcterms:W3CDTF">2017-01-08T23:18:05Z</dcterms:created>
  <dcterms:modified xsi:type="dcterms:W3CDTF">2017-01-20T14:13:05Z</dcterms:modified>
</cp:coreProperties>
</file>