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7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5E96-EF1D-4F44-BAA8-4568CCA93BD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5BE5-B4BD-41DB-ABF9-E702DB77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8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Upper Arteries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Thyrocervical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94" y="471056"/>
            <a:ext cx="6828458" cy="606805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417127" y="2660073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8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07327" cy="3361748"/>
          </a:xfrm>
        </p:spPr>
        <p:txBody>
          <a:bodyPr/>
          <a:lstStyle/>
          <a:p>
            <a:r>
              <a:rPr lang="en-US" dirty="0" smtClean="0"/>
              <a:t>Transverse </a:t>
            </a:r>
            <a:br>
              <a:rPr lang="en-US" dirty="0" smtClean="0"/>
            </a:br>
            <a:r>
              <a:rPr lang="en-US" dirty="0" smtClean="0"/>
              <a:t>Scapular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98" y="1080655"/>
            <a:ext cx="7040714" cy="553835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64182" y="2406218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8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27218" cy="4331566"/>
          </a:xfrm>
        </p:spPr>
        <p:txBody>
          <a:bodyPr/>
          <a:lstStyle/>
          <a:p>
            <a:r>
              <a:rPr lang="en-US" dirty="0" smtClean="0"/>
              <a:t>Subscapular (follow the vein!)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94" y="1260764"/>
            <a:ext cx="7508022" cy="537534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671455" y="2022764"/>
            <a:ext cx="2687781" cy="1658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3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8" y="392834"/>
            <a:ext cx="3318164" cy="5703166"/>
          </a:xfrm>
        </p:spPr>
        <p:txBody>
          <a:bodyPr/>
          <a:lstStyle/>
          <a:p>
            <a:r>
              <a:rPr lang="en-US" dirty="0" smtClean="0"/>
              <a:t>Axillary (after </a:t>
            </a:r>
            <a:r>
              <a:rPr lang="en-US" dirty="0" err="1" smtClean="0"/>
              <a:t>subsclapular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28" y="706582"/>
            <a:ext cx="8081641" cy="5985379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3477492" y="2607108"/>
            <a:ext cx="2327562" cy="343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9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85655" cy="5232111"/>
          </a:xfrm>
        </p:spPr>
        <p:txBody>
          <a:bodyPr/>
          <a:lstStyle/>
          <a:p>
            <a:r>
              <a:rPr lang="en-US" dirty="0" smtClean="0"/>
              <a:t>Anterior Humeral Circumflex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93" y="1274619"/>
            <a:ext cx="6872017" cy="533637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103418" y="2119746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6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1235495"/>
            <a:ext cx="6672619" cy="518153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909454" y="1593274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5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(thumb side)		Ulnar (pinky side)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94" y="1302326"/>
            <a:ext cx="6831480" cy="545025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7024254" y="1337398"/>
            <a:ext cx="609601" cy="2943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49782" y="1524000"/>
            <a:ext cx="3775431" cy="2895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5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Brachiocephalic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85" y="1027906"/>
            <a:ext cx="6247415" cy="562400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292436" y="2119747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6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Subclavian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734783"/>
            <a:ext cx="5784273" cy="577056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973781" y="2258292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9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Subclavian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7" y="598745"/>
            <a:ext cx="6416258" cy="605121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405745" y="2854037"/>
            <a:ext cx="5666510" cy="17318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36273" cy="5689311"/>
          </a:xfrm>
        </p:spPr>
        <p:txBody>
          <a:bodyPr/>
          <a:lstStyle/>
          <a:p>
            <a:r>
              <a:rPr lang="en-US" dirty="0" smtClean="0"/>
              <a:t>Right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Left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Common Carotids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6" y="924614"/>
            <a:ext cx="6056040" cy="571149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884218" y="3075710"/>
            <a:ext cx="7356764" cy="2746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79964" y="1704110"/>
            <a:ext cx="7481454" cy="3338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7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02" y="969818"/>
            <a:ext cx="5964038" cy="562472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835236" y="2632364"/>
            <a:ext cx="3394364" cy="13438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6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Thoracic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88" y="1177637"/>
            <a:ext cx="7486172" cy="518181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283527" y="3034146"/>
            <a:ext cx="3491346" cy="1122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7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020383"/>
            <a:ext cx="6241473" cy="554643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666509" y="2403860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9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Costocervical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454161"/>
            <a:ext cx="6863061" cy="6098799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5915890" y="2396933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7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37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Upper Arteries Dissection</vt:lpstr>
      <vt:lpstr>Brachiocephalic</vt:lpstr>
      <vt:lpstr>Left Subclavian</vt:lpstr>
      <vt:lpstr>Right Subclavian</vt:lpstr>
      <vt:lpstr>Right   Left   Common Carotids</vt:lpstr>
      <vt:lpstr>Internal Mammary</vt:lpstr>
      <vt:lpstr>Long Thoracic</vt:lpstr>
      <vt:lpstr>Vertebral</vt:lpstr>
      <vt:lpstr>Costocervical</vt:lpstr>
      <vt:lpstr>Thyrocervical</vt:lpstr>
      <vt:lpstr>Transverse  Scapular</vt:lpstr>
      <vt:lpstr>Subscapular (follow the vein!)</vt:lpstr>
      <vt:lpstr>Axillary (after subsclapular)</vt:lpstr>
      <vt:lpstr>Anterior Humeral Circumflex   </vt:lpstr>
      <vt:lpstr>Brachial</vt:lpstr>
      <vt:lpstr>Radial (thumb side)  Ulnar (pinky side)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Arteries Dissection</dc:title>
  <dc:creator>Scott Johnson</dc:creator>
  <cp:lastModifiedBy>Scott Johnson</cp:lastModifiedBy>
  <cp:revision>3</cp:revision>
  <dcterms:created xsi:type="dcterms:W3CDTF">2017-01-08T23:17:04Z</dcterms:created>
  <dcterms:modified xsi:type="dcterms:W3CDTF">2017-01-09T21:49:12Z</dcterms:modified>
</cp:coreProperties>
</file>