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3" r:id="rId10"/>
    <p:sldId id="262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2532-7249-403F-A901-718511ED322C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49E9-9A45-495A-B3AA-05BA8BC1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2532-7249-403F-A901-718511ED322C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49E9-9A45-495A-B3AA-05BA8BC1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4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2532-7249-403F-A901-718511ED322C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49E9-9A45-495A-B3AA-05BA8BC1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6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2532-7249-403F-A901-718511ED322C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49E9-9A45-495A-B3AA-05BA8BC1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4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2532-7249-403F-A901-718511ED322C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49E9-9A45-495A-B3AA-05BA8BC1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1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2532-7249-403F-A901-718511ED322C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49E9-9A45-495A-B3AA-05BA8BC1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6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2532-7249-403F-A901-718511ED322C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49E9-9A45-495A-B3AA-05BA8BC1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6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2532-7249-403F-A901-718511ED322C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49E9-9A45-495A-B3AA-05BA8BC1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9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2532-7249-403F-A901-718511ED322C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49E9-9A45-495A-B3AA-05BA8BC1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75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2532-7249-403F-A901-718511ED322C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49E9-9A45-495A-B3AA-05BA8BC1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4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2532-7249-403F-A901-718511ED322C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49E9-9A45-495A-B3AA-05BA8BC1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9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62532-7249-403F-A901-718511ED322C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C49E9-9A45-495A-B3AA-05BA8BC1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2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Heart Dissection Internal Structures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78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Trabeculae Carne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0" y="1326037"/>
            <a:ext cx="5167745" cy="5768040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2353278" y="4209112"/>
            <a:ext cx="3380509" cy="11499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0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Ventricle Wall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840" y="1306211"/>
            <a:ext cx="6335869" cy="5551789"/>
          </a:xfrm>
        </p:spPr>
      </p:pic>
    </p:spTree>
    <p:extLst>
      <p:ext uri="{BB962C8B-B14F-4D97-AF65-F5344CB8AC3E}">
        <p14:creationId xmlns:p14="http://schemas.microsoft.com/office/powerpoint/2010/main" val="933043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Bicuspid Valve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74618"/>
            <a:ext cx="6176640" cy="5964111"/>
          </a:xfrm>
        </p:spPr>
      </p:pic>
    </p:spTree>
    <p:extLst>
      <p:ext uri="{BB962C8B-B14F-4D97-AF65-F5344CB8AC3E}">
        <p14:creationId xmlns:p14="http://schemas.microsoft.com/office/powerpoint/2010/main" val="1508823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03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Superior &amp; Inferior Vena Cava (as they enter Right Atrium)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294" y="1598900"/>
            <a:ext cx="6308451" cy="52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55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Atrium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33" y="594694"/>
            <a:ext cx="4074712" cy="6119757"/>
          </a:xfrm>
        </p:spPr>
      </p:pic>
      <p:cxnSp>
        <p:nvCxnSpPr>
          <p:cNvPr id="9" name="Straight Arrow Connector 8"/>
          <p:cNvCxnSpPr/>
          <p:nvPr/>
        </p:nvCxnSpPr>
        <p:spPr>
          <a:xfrm flipV="1">
            <a:off x="2770909" y="2161309"/>
            <a:ext cx="4626680" cy="1246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002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</a:t>
            </a:r>
            <a:r>
              <a:rPr lang="en-US" dirty="0" smtClean="0"/>
              <a:t>Ventricle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64" y="97709"/>
            <a:ext cx="4821381" cy="6760292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3560619" y="2881745"/>
            <a:ext cx="3380509" cy="11499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94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Musculi</a:t>
            </a:r>
            <a:r>
              <a:rPr lang="en-US" dirty="0" smtClean="0"/>
              <a:t> </a:t>
            </a:r>
            <a:r>
              <a:rPr lang="en-US" dirty="0" err="1" smtClean="0"/>
              <a:t>Pectinati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45" y="1429771"/>
            <a:ext cx="5708073" cy="5244888"/>
          </a:xfrm>
        </p:spPr>
      </p:pic>
    </p:spTree>
    <p:extLst>
      <p:ext uri="{BB962C8B-B14F-4D97-AF65-F5344CB8AC3E}">
        <p14:creationId xmlns:p14="http://schemas.microsoft.com/office/powerpoint/2010/main" val="400106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Tricuspid </a:t>
            </a:r>
            <a:r>
              <a:rPr lang="en-US" dirty="0" smtClean="0"/>
              <a:t>Valve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615" y="1323440"/>
            <a:ext cx="5235039" cy="5382160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1953492" y="1910264"/>
            <a:ext cx="3380509" cy="11499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19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Chordae </a:t>
            </a:r>
            <a:r>
              <a:rPr lang="en-US" dirty="0" err="1" smtClean="0"/>
              <a:t>Tendonae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09" y="1287692"/>
            <a:ext cx="5292436" cy="5573096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2200878" y="1821090"/>
            <a:ext cx="3380509" cy="11499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696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Papillary Muscle (anchoring Chordae </a:t>
            </a:r>
            <a:r>
              <a:rPr lang="en-US" dirty="0" err="1" smtClean="0"/>
              <a:t>Tendonae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56" y="952139"/>
            <a:ext cx="5608444" cy="5905861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4017819" y="3495602"/>
            <a:ext cx="3352800" cy="10209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985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Moderator Band (don’t need to know, but you were probably wondering…)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979" y="1605691"/>
            <a:ext cx="4893021" cy="5127618"/>
          </a:xfrm>
        </p:spPr>
      </p:pic>
    </p:spTree>
    <p:extLst>
      <p:ext uri="{BB962C8B-B14F-4D97-AF65-F5344CB8AC3E}">
        <p14:creationId xmlns:p14="http://schemas.microsoft.com/office/powerpoint/2010/main" val="1572992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54</Words>
  <Application>Microsoft Office PowerPoint</Application>
  <PresentationFormat>Widescreen</PresentationFormat>
  <Paragraphs>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Heart Dissection Internal Structures</vt:lpstr>
      <vt:lpstr>Superior &amp; Inferior Vena Cava (as they enter Right Atrium)</vt:lpstr>
      <vt:lpstr>Right Atrium</vt:lpstr>
      <vt:lpstr>Right Ventricle</vt:lpstr>
      <vt:lpstr>Musculi Pectinati</vt:lpstr>
      <vt:lpstr>Tricuspid Valve</vt:lpstr>
      <vt:lpstr>Chordae Tendonae</vt:lpstr>
      <vt:lpstr>Papillary Muscle (anchoring Chordae Tendonae)</vt:lpstr>
      <vt:lpstr>Moderator Band (don’t need to know, but you were probably wondering…)</vt:lpstr>
      <vt:lpstr>Trabeculae Carne</vt:lpstr>
      <vt:lpstr>Left Ventricle Wall</vt:lpstr>
      <vt:lpstr>Bicuspid Valve</vt:lpstr>
      <vt:lpstr>PowerPoint Presentation</vt:lpstr>
    </vt:vector>
  </TitlesOfParts>
  <Company>Bismarck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Dissection Internal Structures</dc:title>
  <dc:creator>Scott Johnson</dc:creator>
  <cp:lastModifiedBy>Scott Johnson</cp:lastModifiedBy>
  <cp:revision>5</cp:revision>
  <dcterms:created xsi:type="dcterms:W3CDTF">2017-01-08T23:15:48Z</dcterms:created>
  <dcterms:modified xsi:type="dcterms:W3CDTF">2017-01-20T13:44:13Z</dcterms:modified>
</cp:coreProperties>
</file>