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9E37-EAFE-4ABA-B0A6-A3EC632E3CA6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D3AA-30FD-4DE3-8D4A-8BABF7A66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62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9E37-EAFE-4ABA-B0A6-A3EC632E3CA6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D3AA-30FD-4DE3-8D4A-8BABF7A66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18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9E37-EAFE-4ABA-B0A6-A3EC632E3CA6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D3AA-30FD-4DE3-8D4A-8BABF7A66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7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9E37-EAFE-4ABA-B0A6-A3EC632E3CA6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D3AA-30FD-4DE3-8D4A-8BABF7A66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89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9E37-EAFE-4ABA-B0A6-A3EC632E3CA6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D3AA-30FD-4DE3-8D4A-8BABF7A66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1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9E37-EAFE-4ABA-B0A6-A3EC632E3CA6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D3AA-30FD-4DE3-8D4A-8BABF7A66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9E37-EAFE-4ABA-B0A6-A3EC632E3CA6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D3AA-30FD-4DE3-8D4A-8BABF7A66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05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9E37-EAFE-4ABA-B0A6-A3EC632E3CA6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D3AA-30FD-4DE3-8D4A-8BABF7A66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40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9E37-EAFE-4ABA-B0A6-A3EC632E3CA6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D3AA-30FD-4DE3-8D4A-8BABF7A66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12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9E37-EAFE-4ABA-B0A6-A3EC632E3CA6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D3AA-30FD-4DE3-8D4A-8BABF7A66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64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9E37-EAFE-4ABA-B0A6-A3EC632E3CA6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D3AA-30FD-4DE3-8D4A-8BABF7A66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7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99E37-EAFE-4ABA-B0A6-A3EC632E3CA6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ED3AA-30FD-4DE3-8D4A-8BABF7A66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964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External Heart Structures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98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Interventricular Groove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36" y="1274981"/>
            <a:ext cx="3070660" cy="5583019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3285117" y="4213778"/>
            <a:ext cx="2258291" cy="2632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111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Auricle (flap)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83" y="113580"/>
            <a:ext cx="5056908" cy="6622567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5534892" y="2479964"/>
            <a:ext cx="2258291" cy="2632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160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91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Pericardium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171" y="822243"/>
            <a:ext cx="8495829" cy="6035757"/>
          </a:xfrm>
        </p:spPr>
      </p:pic>
    </p:spTree>
    <p:extLst>
      <p:ext uri="{BB962C8B-B14F-4D97-AF65-F5344CB8AC3E}">
        <p14:creationId xmlns:p14="http://schemas.microsoft.com/office/powerpoint/2010/main" val="3996839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of Heart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72" y="1654"/>
            <a:ext cx="6899564" cy="6787507"/>
          </a:xfrm>
        </p:spPr>
      </p:pic>
    </p:spTree>
    <p:extLst>
      <p:ext uri="{BB962C8B-B14F-4D97-AF65-F5344CB8AC3E}">
        <p14:creationId xmlns:p14="http://schemas.microsoft.com/office/powerpoint/2010/main" val="1916632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Apex of Heart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038" y="-49812"/>
            <a:ext cx="6221816" cy="6907812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4009766" y="5458691"/>
            <a:ext cx="2258291" cy="2632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441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Pulmonary Trunk/Veins as they enter the Left Atrium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815" y="1116511"/>
            <a:ext cx="6143930" cy="5741489"/>
          </a:xfrm>
        </p:spPr>
      </p:pic>
    </p:spTree>
    <p:extLst>
      <p:ext uri="{BB962C8B-B14F-4D97-AF65-F5344CB8AC3E}">
        <p14:creationId xmlns:p14="http://schemas.microsoft.com/office/powerpoint/2010/main" val="4130542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Aorta as it leaves the Left Ventricle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27" y="1372771"/>
            <a:ext cx="6386946" cy="5385551"/>
          </a:xfr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7284027" y="1803757"/>
            <a:ext cx="2999510" cy="1912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054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Brachiocephalic 			Aorta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18" y="1364496"/>
            <a:ext cx="5375564" cy="5590588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2729345" y="1399309"/>
            <a:ext cx="4287982" cy="14051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7335983" y="1399309"/>
            <a:ext cx="450272" cy="30562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248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Ligamentum</a:t>
            </a:r>
            <a:r>
              <a:rPr lang="en-US" dirty="0" smtClean="0"/>
              <a:t> </a:t>
            </a:r>
            <a:r>
              <a:rPr lang="en-US" dirty="0" err="1" smtClean="0"/>
              <a:t>Arteriosum</a:t>
            </a:r>
            <a:r>
              <a:rPr lang="en-US" dirty="0" smtClean="0"/>
              <a:t> tissue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963" y="1312679"/>
            <a:ext cx="4100945" cy="5488482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3373583" y="2707514"/>
            <a:ext cx="2258291" cy="2632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419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Atrioventricular Groove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673" y="1235653"/>
            <a:ext cx="4003963" cy="5709072"/>
          </a:xfrm>
        </p:spPr>
      </p:pic>
    </p:spTree>
    <p:extLst>
      <p:ext uri="{BB962C8B-B14F-4D97-AF65-F5344CB8AC3E}">
        <p14:creationId xmlns:p14="http://schemas.microsoft.com/office/powerpoint/2010/main" val="561296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37</Words>
  <Application>Microsoft Office PowerPoint</Application>
  <PresentationFormat>Widescreen</PresentationFormat>
  <Paragraphs>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External Heart Structures</vt:lpstr>
      <vt:lpstr>Pericardium</vt:lpstr>
      <vt:lpstr>Base of Heart</vt:lpstr>
      <vt:lpstr>Apex of Heart</vt:lpstr>
      <vt:lpstr>Pulmonary Trunk/Veins as they enter the Left Atrium</vt:lpstr>
      <vt:lpstr>Aorta as it leaves the Left Ventricle</vt:lpstr>
      <vt:lpstr>Brachiocephalic    Aorta </vt:lpstr>
      <vt:lpstr>Ligamentum Arteriosum tissue</vt:lpstr>
      <vt:lpstr>Atrioventricular Groove</vt:lpstr>
      <vt:lpstr>Interventricular Groove</vt:lpstr>
      <vt:lpstr>Auricle (flap)</vt:lpstr>
      <vt:lpstr>PowerPoint Presentation</vt:lpstr>
    </vt:vector>
  </TitlesOfParts>
  <Company>Bismarck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External Heart Structures</dc:title>
  <dc:creator>Scott Johnson</dc:creator>
  <cp:lastModifiedBy>Scott Johnson</cp:lastModifiedBy>
  <cp:revision>3</cp:revision>
  <dcterms:created xsi:type="dcterms:W3CDTF">2017-01-08T23:15:00Z</dcterms:created>
  <dcterms:modified xsi:type="dcterms:W3CDTF">2017-01-20T13:41:39Z</dcterms:modified>
</cp:coreProperties>
</file>