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D_Cat\d_Cardiovascular_System\Images\Labeled\01_C2025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D_Cat\d_Cardiovascular_System\Images\Labeled\10_C0050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9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D_Cat\d_Cardiovascular_System\Images\Labeled\11_C0052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70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D_Cat\d_Cardiovascular_System\Images\Labeled\12_C0053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2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D_Cat\d_Cardiovascular_System\Images\Labeled\13_C0055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70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D_Cat\d_Cardiovascular_System\Images\Labeled\14_C0063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24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D_Cat\d_Cardiovascular_System\Images\Labeled\15_C0064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98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D_Cat\d_Cardiovascular_System\Images\Labeled\16_C0065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431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D_Cat\d_Cardiovascular_System\Images\Labeled\17_C0066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13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D_Cat\d_Cardiovascular_System\Images\Labeled\18_C0056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6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D_Cat\d_Cardiovascular_System\Images\Labeled\19_C0061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86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D_Cat\d_Cardiovascular_System\Images\Labeled\02_C0054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757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D_Cat\d_Cardiovascular_System\Images\Labeled\20_C0057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49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D:\D_Cat\d_Cardiovascular_System\Images\Labeled\21_C0058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11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:\D_Cat\d_Cardiovascular_System\Images\Labeled\22_C2018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97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D:\D_Cat\d_Cardiovascular_System\Images\Labeled\23_C2018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72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D:\D_Cat\d_Cardiovascular_System\Images\Labeled\24_C2026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802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D:\D_Cat\d_Cardiovascular_System\Images\Labeled\25_C2019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29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D:\D_Cat\d_Cardiovascular_System\Images\Labeled\26_C0059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82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D:\D_Cat\d_Cardiovascular_System\Images\Labeled\27_C0062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41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D_Cat\d_Cardiovascular_System\Images\Labeled\03_C2029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0480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5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D_Cat\d_Cardiovascular_System\Images\Labeled\04_C0051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41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D_Cat\d_Cardiovascular_System\Images\Labeled\05_C0060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27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D_Cat\d_Cardiovascular_System\Images\Labeled\06_C2013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1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D_Cat\d_Cardiovascular_System\Images\Labeled\07_C2016a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53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D_Cat\d_Cardiovascular_System\Images\Labeled\08_C2021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18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D_Cat\d_Cardiovascular_System\Images\Labeled\09_C0050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58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Johnson</dc:creator>
  <cp:lastModifiedBy>Scott Johnson</cp:lastModifiedBy>
  <cp:revision>1</cp:revision>
  <dcterms:created xsi:type="dcterms:W3CDTF">2006-08-16T00:00:00Z</dcterms:created>
  <dcterms:modified xsi:type="dcterms:W3CDTF">2013-01-16T17:33:57Z</dcterms:modified>
</cp:coreProperties>
</file>