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4" r:id="rId10"/>
    <p:sldId id="263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79C7-948F-41A9-8C47-814E209DB0C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549C-A1C3-48FE-9320-674FEFA5D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7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79C7-948F-41A9-8C47-814E209DB0C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549C-A1C3-48FE-9320-674FEFA5D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3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79C7-948F-41A9-8C47-814E209DB0C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549C-A1C3-48FE-9320-674FEFA5D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4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79C7-948F-41A9-8C47-814E209DB0C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549C-A1C3-48FE-9320-674FEFA5D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3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79C7-948F-41A9-8C47-814E209DB0C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549C-A1C3-48FE-9320-674FEFA5D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6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79C7-948F-41A9-8C47-814E209DB0C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549C-A1C3-48FE-9320-674FEFA5D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9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79C7-948F-41A9-8C47-814E209DB0C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549C-A1C3-48FE-9320-674FEFA5D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5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79C7-948F-41A9-8C47-814E209DB0C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549C-A1C3-48FE-9320-674FEFA5D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7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79C7-948F-41A9-8C47-814E209DB0C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549C-A1C3-48FE-9320-674FEFA5D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3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79C7-948F-41A9-8C47-814E209DB0C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549C-A1C3-48FE-9320-674FEFA5D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27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79C7-948F-41A9-8C47-814E209DB0C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549C-A1C3-48FE-9320-674FEFA5D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8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B79C7-948F-41A9-8C47-814E209DB0C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549C-A1C3-48FE-9320-674FEFA5D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60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Brain Dissection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2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Mammillary Body (resides inside the slit): primal emotions &amp; homeostasis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63" y="1690688"/>
            <a:ext cx="7384473" cy="5082361"/>
          </a:xfrm>
        </p:spPr>
      </p:pic>
    </p:spTree>
    <p:extLst>
      <p:ext uri="{BB962C8B-B14F-4D97-AF65-F5344CB8AC3E}">
        <p14:creationId xmlns:p14="http://schemas.microsoft.com/office/powerpoint/2010/main" val="2653710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365125"/>
            <a:ext cx="1109254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Pons – more superficial than Medulla Oblongata: distributes sensory information to appropriate regions of brain for processing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56" y="1873718"/>
            <a:ext cx="3922815" cy="4984281"/>
          </a:xfrm>
        </p:spPr>
      </p:pic>
    </p:spTree>
    <p:extLst>
      <p:ext uri="{BB962C8B-B14F-4D97-AF65-F5344CB8AC3E}">
        <p14:creationId xmlns:p14="http://schemas.microsoft.com/office/powerpoint/2010/main" val="1206551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65125"/>
            <a:ext cx="11430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Medulla Oblongata (a bit further back from Pons): controls vital body functions like throat reflexes, heart rate, breathing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1837654"/>
            <a:ext cx="3907970" cy="48818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14" y="1771836"/>
            <a:ext cx="3820886" cy="508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06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Dura Mater: tough outer protective membrane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64" y="1792230"/>
            <a:ext cx="4031672" cy="5065770"/>
          </a:xfrm>
        </p:spPr>
      </p:pic>
    </p:spTree>
    <p:extLst>
      <p:ext uri="{BB962C8B-B14F-4D97-AF65-F5344CB8AC3E}">
        <p14:creationId xmlns:p14="http://schemas.microsoft.com/office/powerpoint/2010/main" val="3029632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Pia Mater – thin innermost membrane on brain surface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12" y="1690688"/>
            <a:ext cx="5552176" cy="5391456"/>
          </a:xfrm>
        </p:spPr>
      </p:pic>
    </p:spTree>
    <p:extLst>
      <p:ext uri="{BB962C8B-B14F-4D97-AF65-F5344CB8AC3E}">
        <p14:creationId xmlns:p14="http://schemas.microsoft.com/office/powerpoint/2010/main" val="4058448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6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Cerebrum: conscious thought &amp; memory, personality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35" y="1621170"/>
            <a:ext cx="7078529" cy="5236830"/>
          </a:xfrm>
        </p:spPr>
      </p:pic>
    </p:spTree>
    <p:extLst>
      <p:ext uri="{BB962C8B-B14F-4D97-AF65-F5344CB8AC3E}">
        <p14:creationId xmlns:p14="http://schemas.microsoft.com/office/powerpoint/2010/main" val="249898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Gyrus: high ridges to increase surface area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36" y="1690688"/>
            <a:ext cx="5569527" cy="5255928"/>
          </a:xfrm>
        </p:spPr>
      </p:pic>
    </p:spTree>
    <p:extLst>
      <p:ext uri="{BB962C8B-B14F-4D97-AF65-F5344CB8AC3E}">
        <p14:creationId xmlns:p14="http://schemas.microsoft.com/office/powerpoint/2010/main" val="87903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Sulcus: valleys to increase surface area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91" y="1804096"/>
            <a:ext cx="5694217" cy="5053904"/>
          </a:xfrm>
        </p:spPr>
      </p:pic>
    </p:spTree>
    <p:extLst>
      <p:ext uri="{BB962C8B-B14F-4D97-AF65-F5344CB8AC3E}">
        <p14:creationId xmlns:p14="http://schemas.microsoft.com/office/powerpoint/2010/main" val="380319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Midbrain: connects cerebellum &amp; cerebrum for transfer into long-term memory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3" y="1690688"/>
            <a:ext cx="5957453" cy="5154563"/>
          </a:xfrm>
        </p:spPr>
      </p:pic>
    </p:spTree>
    <p:extLst>
      <p:ext uri="{BB962C8B-B14F-4D97-AF65-F5344CB8AC3E}">
        <p14:creationId xmlns:p14="http://schemas.microsoft.com/office/powerpoint/2010/main" val="39499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Cerebellum: balance &amp; coordination center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754125"/>
            <a:ext cx="5181600" cy="5103875"/>
          </a:xfrm>
        </p:spPr>
      </p:pic>
    </p:spTree>
    <p:extLst>
      <p:ext uri="{BB962C8B-B14F-4D97-AF65-F5344CB8AC3E}">
        <p14:creationId xmlns:p14="http://schemas.microsoft.com/office/powerpoint/2010/main" val="128113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Olfactory Lobe: nerves for sense of smell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18" y="1690688"/>
            <a:ext cx="4003963" cy="5088909"/>
          </a:xfrm>
        </p:spPr>
      </p:pic>
    </p:spTree>
    <p:extLst>
      <p:ext uri="{BB962C8B-B14F-4D97-AF65-F5344CB8AC3E}">
        <p14:creationId xmlns:p14="http://schemas.microsoft.com/office/powerpoint/2010/main" val="1323403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Optic Chiasm (Chiasma): where optic nerves cross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91" y="1690688"/>
            <a:ext cx="5999018" cy="5202810"/>
          </a:xfrm>
        </p:spPr>
      </p:pic>
    </p:spTree>
    <p:extLst>
      <p:ext uri="{BB962C8B-B14F-4D97-AF65-F5344CB8AC3E}">
        <p14:creationId xmlns:p14="http://schemas.microsoft.com/office/powerpoint/2010/main" val="4176217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Hypophysis (Pituitary Gland) – sits over </a:t>
            </a:r>
            <a:r>
              <a:rPr lang="en-US" dirty="0" err="1"/>
              <a:t>Mammilary</a:t>
            </a:r>
            <a:r>
              <a:rPr lang="en-US" dirty="0"/>
              <a:t> Body: hormone secretion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36" y="1690688"/>
            <a:ext cx="5569527" cy="5222267"/>
          </a:xfrm>
        </p:spPr>
      </p:pic>
    </p:spTree>
    <p:extLst>
      <p:ext uri="{BB962C8B-B14F-4D97-AF65-F5344CB8AC3E}">
        <p14:creationId xmlns:p14="http://schemas.microsoft.com/office/powerpoint/2010/main" val="109954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140</Words>
  <Application>Microsoft Office PowerPoint</Application>
  <PresentationFormat>Widescreen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Brain Dissection</vt:lpstr>
      <vt:lpstr>Cerebrum: conscious thought &amp; memory, personality</vt:lpstr>
      <vt:lpstr>Gyrus: high ridges to increase surface area</vt:lpstr>
      <vt:lpstr>Sulcus: valleys to increase surface area</vt:lpstr>
      <vt:lpstr>Midbrain: connects cerebellum &amp; cerebrum for transfer into long-term memory</vt:lpstr>
      <vt:lpstr>Cerebellum: balance &amp; coordination center</vt:lpstr>
      <vt:lpstr>Olfactory Lobe: nerves for sense of smell</vt:lpstr>
      <vt:lpstr>Optic Chiasm (Chiasma): where optic nerves cross</vt:lpstr>
      <vt:lpstr>Hypophysis (Pituitary Gland) – sits over Mammilary Body: hormone secretion</vt:lpstr>
      <vt:lpstr>Mammillary Body (resides inside the slit): primal emotions &amp; homeostasis</vt:lpstr>
      <vt:lpstr>Pons – more superficial than Medulla Oblongata: distributes sensory information to appropriate regions of brain for processing</vt:lpstr>
      <vt:lpstr>Medulla Oblongata (a bit further back from Pons): controls vital body functions like throat reflexes, heart rate, breathing </vt:lpstr>
      <vt:lpstr>Dura Mater: tough outer protective membrane</vt:lpstr>
      <vt:lpstr>Pia Mater – thin innermost membrane on brain surface</vt:lpstr>
      <vt:lpstr>PowerPoint Presentation</vt:lpstr>
    </vt:vector>
  </TitlesOfParts>
  <Company>Bismarck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Dissection</dc:title>
  <dc:creator>Scott Johnson</dc:creator>
  <cp:lastModifiedBy>Scott Johnson</cp:lastModifiedBy>
  <cp:revision>4</cp:revision>
  <dcterms:created xsi:type="dcterms:W3CDTF">2017-01-08T23:21:53Z</dcterms:created>
  <dcterms:modified xsi:type="dcterms:W3CDTF">2023-03-29T15:51:55Z</dcterms:modified>
</cp:coreProperties>
</file>