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9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1C57-7635-4C80-BBCB-2459D15D2B9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4393-6437-4DDD-B950-C2B9F33B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Female Reproductive System Dissection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37972"/>
            <a:ext cx="2819400" cy="5317218"/>
          </a:xfrm>
        </p:spPr>
        <p:txBody>
          <a:bodyPr/>
          <a:lstStyle/>
          <a:p>
            <a:r>
              <a:rPr lang="en-US" dirty="0"/>
              <a:t>Urethra: brings urine to the outside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03" y="-96981"/>
            <a:ext cx="7801097" cy="685086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133600" y="2022764"/>
            <a:ext cx="4994564" cy="2978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3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1214210"/>
            <a:ext cx="3461657" cy="3597275"/>
          </a:xfrm>
        </p:spPr>
        <p:txBody>
          <a:bodyPr/>
          <a:lstStyle/>
          <a:p>
            <a:r>
              <a:rPr lang="en-US" dirty="0"/>
              <a:t>Vagina: receives the penis for copulation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-135046"/>
            <a:ext cx="7578436" cy="6993046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473526" y="1941342"/>
            <a:ext cx="2743200" cy="4220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1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7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10927"/>
              </p:ext>
            </p:extLst>
          </p:nvPr>
        </p:nvGraphicFramePr>
        <p:xfrm>
          <a:off x="3449783" y="-50885"/>
          <a:ext cx="5338040" cy="690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8911" imgH="7543485" progId="Acrobat.Document.11">
                  <p:embed/>
                </p:oleObj>
              </mc:Choice>
              <mc:Fallback>
                <p:oleObj name="Acrobat Document" r:id="rId2" imgW="5828911" imgH="754348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9783" y="-50885"/>
                        <a:ext cx="5338040" cy="6908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95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69029" cy="5567589"/>
          </a:xfrm>
        </p:spPr>
        <p:txBody>
          <a:bodyPr/>
          <a:lstStyle/>
          <a:p>
            <a:r>
              <a:rPr lang="en-US" dirty="0"/>
              <a:t>Ovary: makes and stores eggs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81" y="-55966"/>
            <a:ext cx="6170292" cy="700368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625436" y="4620491"/>
            <a:ext cx="5278582" cy="1025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30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901019"/>
            <a:ext cx="3233057" cy="5055962"/>
          </a:xfrm>
        </p:spPr>
        <p:txBody>
          <a:bodyPr>
            <a:normAutofit/>
          </a:bodyPr>
          <a:lstStyle/>
          <a:p>
            <a:r>
              <a:rPr lang="en-US" dirty="0" err="1"/>
              <a:t>Fimbrae</a:t>
            </a:r>
            <a:r>
              <a:rPr lang="en-US" dirty="0"/>
              <a:t>: finger-like structures that “catch” the egg and funnels into the uterine tube/oviduct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96" y="-61996"/>
            <a:ext cx="8329043" cy="691999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013364" y="4551218"/>
            <a:ext cx="5278582" cy="1025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4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0980"/>
            <a:ext cx="3260665" cy="5717020"/>
          </a:xfrm>
        </p:spPr>
        <p:txBody>
          <a:bodyPr>
            <a:normAutofit fontScale="90000"/>
          </a:bodyPr>
          <a:lstStyle/>
          <a:p>
            <a:r>
              <a:rPr lang="en-US" dirty="0"/>
              <a:t>Uterine Tube/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Oviduct/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Fallopian Tube: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carries egg to uterus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65" y="-76766"/>
            <a:ext cx="8093135" cy="6934766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82FD9F-50FB-F08A-3AF5-9BF69EEF03DE}"/>
              </a:ext>
            </a:extLst>
          </p:cNvPr>
          <p:cNvGrpSpPr/>
          <p:nvPr/>
        </p:nvGrpSpPr>
        <p:grpSpPr>
          <a:xfrm>
            <a:off x="3083677" y="641268"/>
            <a:ext cx="4487832" cy="4045527"/>
            <a:chOff x="3083677" y="641268"/>
            <a:chExt cx="4487832" cy="4045527"/>
          </a:xfrm>
        </p:grpSpPr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3701143" y="2775857"/>
              <a:ext cx="3870366" cy="8609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>
              <a:off x="3083677" y="641268"/>
              <a:ext cx="429491" cy="4045527"/>
            </a:xfrm>
            <a:prstGeom prst="righ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94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4" y="735240"/>
            <a:ext cx="4291941" cy="4043589"/>
          </a:xfrm>
        </p:spPr>
        <p:txBody>
          <a:bodyPr>
            <a:normAutofit/>
          </a:bodyPr>
          <a:lstStyle/>
          <a:p>
            <a:r>
              <a:rPr lang="en-US" dirty="0"/>
              <a:t>Horns of Uterus: </a:t>
            </a:r>
            <a:br>
              <a:rPr lang="en-US" dirty="0"/>
            </a:br>
            <a:r>
              <a:rPr lang="en-US" dirty="0"/>
              <a:t>where uterine tubes connect to the uterus itself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01" y="81753"/>
            <a:ext cx="6923235" cy="6694493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9912C-896D-C57F-0935-F09705A4C30F}"/>
              </a:ext>
            </a:extLst>
          </p:cNvPr>
          <p:cNvCxnSpPr>
            <a:cxnSpLocks/>
          </p:cNvCxnSpPr>
          <p:nvPr/>
        </p:nvCxnSpPr>
        <p:spPr>
          <a:xfrm>
            <a:off x="4256274" y="3031560"/>
            <a:ext cx="3126012" cy="457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13" y="593725"/>
            <a:ext cx="3033402" cy="5023304"/>
          </a:xfrm>
        </p:spPr>
        <p:txBody>
          <a:bodyPr>
            <a:normAutofit fontScale="90000"/>
          </a:bodyPr>
          <a:lstStyle/>
          <a:p>
            <a:r>
              <a:rPr lang="en-US" dirty="0"/>
              <a:t>Uterus: where the fertilized egg implants for gestation/ development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2" y="-43640"/>
            <a:ext cx="7482198" cy="7001543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331029" y="1850665"/>
            <a:ext cx="3492335" cy="7401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0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5805"/>
            <a:ext cx="3671549" cy="5081852"/>
          </a:xfrm>
        </p:spPr>
        <p:txBody>
          <a:bodyPr>
            <a:normAutofit/>
          </a:bodyPr>
          <a:lstStyle/>
          <a:p>
            <a:r>
              <a:rPr lang="en-US" dirty="0"/>
              <a:t>Cervix: muscle constriction that serves to keep developing fetus in the uterus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49" y="-74637"/>
            <a:ext cx="7894212" cy="6932637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3472543" y="2677886"/>
            <a:ext cx="3295403" cy="4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7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1704068"/>
            <a:ext cx="2376055" cy="2585893"/>
          </a:xfrm>
        </p:spPr>
        <p:txBody>
          <a:bodyPr/>
          <a:lstStyle/>
          <a:p>
            <a:r>
              <a:rPr lang="en-US" dirty="0"/>
              <a:t>Urinary Bladder: stores urine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-89331"/>
            <a:ext cx="7910945" cy="6947332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3048000" y="1080656"/>
            <a:ext cx="4073236" cy="9559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106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Acrobat Document</vt:lpstr>
      <vt:lpstr>Female Reproductive System Dissection</vt:lpstr>
      <vt:lpstr>PowerPoint Presentation</vt:lpstr>
      <vt:lpstr>Ovary: makes and stores eggs</vt:lpstr>
      <vt:lpstr>Fimbrae: finger-like structures that “catch” the egg and funnels into the uterine tube/oviduct</vt:lpstr>
      <vt:lpstr>Uterine Tube/  Oviduct/  Fallopian Tube:  carries egg to uterus  </vt:lpstr>
      <vt:lpstr>Horns of Uterus:  where uterine tubes connect to the uterus itself</vt:lpstr>
      <vt:lpstr>Uterus: where the fertilized egg implants for gestation/ development </vt:lpstr>
      <vt:lpstr>Cervix: muscle constriction that serves to keep developing fetus in the uterus</vt:lpstr>
      <vt:lpstr>Urinary Bladder: stores urine</vt:lpstr>
      <vt:lpstr>Urethra: brings urine to the outside </vt:lpstr>
      <vt:lpstr>Vagina: receives the penis for copulation 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Reproductive System Dissection</dc:title>
  <dc:creator>Scott Johnson</dc:creator>
  <cp:lastModifiedBy>Scott Johnson</cp:lastModifiedBy>
  <cp:revision>6</cp:revision>
  <dcterms:created xsi:type="dcterms:W3CDTF">2017-01-08T23:20:34Z</dcterms:created>
  <dcterms:modified xsi:type="dcterms:W3CDTF">2023-03-29T15:29:27Z</dcterms:modified>
</cp:coreProperties>
</file>