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5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7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8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969B-09AB-496C-BB41-D9982BCDB72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054C-EEFE-4074-AB57-F514E6F0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2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Kidney Dissection &amp; Urinary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7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C96F4FF-1C3C-A7FB-2658-1DD30826E578}"/>
              </a:ext>
            </a:extLst>
          </p:cNvPr>
          <p:cNvGrpSpPr/>
          <p:nvPr/>
        </p:nvGrpSpPr>
        <p:grpSpPr>
          <a:xfrm>
            <a:off x="587829" y="0"/>
            <a:ext cx="11604172" cy="6858001"/>
            <a:chOff x="587829" y="0"/>
            <a:chExt cx="11604172" cy="6858001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2560E935-13CD-90FC-CD4F-7F40509603F6}"/>
                </a:ext>
              </a:extLst>
            </p:cNvPr>
            <p:cNvSpPr txBox="1">
              <a:spLocks/>
            </p:cNvSpPr>
            <p:nvPr/>
          </p:nvSpPr>
          <p:spPr>
            <a:xfrm>
              <a:off x="587829" y="1704068"/>
              <a:ext cx="2376055" cy="25858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Urinary Bladder: stores urine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9EC779-B160-82FB-2B44-99D9313EDE70}"/>
                </a:ext>
              </a:extLst>
            </p:cNvPr>
            <p:cNvGrpSpPr/>
            <p:nvPr/>
          </p:nvGrpSpPr>
          <p:grpSpPr>
            <a:xfrm>
              <a:off x="3048000" y="0"/>
              <a:ext cx="9144001" cy="6858001"/>
              <a:chOff x="3048000" y="0"/>
              <a:chExt cx="9144001" cy="6858001"/>
            </a:xfrm>
          </p:grpSpPr>
          <p:pic>
            <p:nvPicPr>
              <p:cNvPr id="5" name="Content Placeholder 3">
                <a:extLst>
                  <a:ext uri="{FF2B5EF4-FFF2-40B4-BE49-F238E27FC236}">
                    <a16:creationId xmlns:a16="http://schemas.microsoft.com/office/drawing/2014/main" id="{4043F7F0-EE41-F6A3-6487-971284C9A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2777" y="0"/>
                <a:ext cx="7809224" cy="6858001"/>
              </a:xfrm>
              <a:prstGeom prst="rect">
                <a:avLst/>
              </a:prstGeom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5A0BF5CB-B630-5F0E-8CB1-15DA582598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8000" y="971076"/>
                <a:ext cx="4293920" cy="222932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540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9D3CFB-8D7C-9F0A-87B2-CDC7FD96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37972"/>
            <a:ext cx="2819400" cy="5317218"/>
          </a:xfrm>
        </p:spPr>
        <p:txBody>
          <a:bodyPr/>
          <a:lstStyle/>
          <a:p>
            <a:r>
              <a:rPr lang="en-US" dirty="0"/>
              <a:t>Urethra: brings urine to the outside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4DB8AFD-149F-3018-D7E1-74099E019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03" y="-96981"/>
            <a:ext cx="7801097" cy="6850864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AE2EF3-2983-C95A-CF64-51223DE769E2}"/>
              </a:ext>
            </a:extLst>
          </p:cNvPr>
          <p:cNvCxnSpPr/>
          <p:nvPr/>
        </p:nvCxnSpPr>
        <p:spPr>
          <a:xfrm>
            <a:off x="2133600" y="2022764"/>
            <a:ext cx="4994564" cy="2978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3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0807-F34A-149E-5A51-DFD6E1A1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9512-B3D5-F7F0-E064-2437E741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6701" y="1912361"/>
            <a:ext cx="9279808" cy="4673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3468"/>
            <a:ext cx="4260769" cy="62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(Suprarenal) Gland: makes adrenaline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8" y="1796852"/>
            <a:ext cx="6825523" cy="4742493"/>
          </a:xfrm>
        </p:spPr>
      </p:pic>
    </p:spTree>
    <p:extLst>
      <p:ext uri="{BB962C8B-B14F-4D97-AF65-F5344CB8AC3E}">
        <p14:creationId xmlns:p14="http://schemas.microsoft.com/office/powerpoint/2010/main" val="122295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96343" cy="4587875"/>
          </a:xfrm>
        </p:spPr>
        <p:txBody>
          <a:bodyPr/>
          <a:lstStyle/>
          <a:p>
            <a:r>
              <a:rPr lang="en-US" dirty="0"/>
              <a:t>Renal Pelvis: collects urine from pyramids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10" y="-811624"/>
            <a:ext cx="6651090" cy="7556144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234543" y="2002971"/>
            <a:ext cx="3471197" cy="7129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2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93" y="1151391"/>
            <a:ext cx="3396343" cy="4555218"/>
          </a:xfrm>
        </p:spPr>
        <p:txBody>
          <a:bodyPr>
            <a:normAutofit fontScale="90000"/>
          </a:bodyPr>
          <a:lstStyle/>
          <a:p>
            <a:r>
              <a:rPr lang="en-US" dirty="0"/>
              <a:t>Renal Pyramid: collection of nephridia (cells) to filter out urine within the renal medulla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86" y="-96047"/>
            <a:ext cx="6981214" cy="6954047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049486" y="3058886"/>
            <a:ext cx="3869182" cy="11342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6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753"/>
            <a:ext cx="4082143" cy="4620532"/>
          </a:xfrm>
        </p:spPr>
        <p:txBody>
          <a:bodyPr/>
          <a:lstStyle/>
          <a:p>
            <a:r>
              <a:rPr lang="en-US" dirty="0"/>
              <a:t>Renal Calyx (holes): opening out of pyramid, draining into renal pelvis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01" y="278451"/>
            <a:ext cx="6194899" cy="6579549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299857" y="2535381"/>
            <a:ext cx="373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5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29000" cy="5675457"/>
          </a:xfrm>
        </p:spPr>
        <p:txBody>
          <a:bodyPr/>
          <a:lstStyle/>
          <a:p>
            <a:r>
              <a:rPr lang="en-US" dirty="0"/>
              <a:t>Renal Cortex (light region): metabolism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527507"/>
            <a:ext cx="7704943" cy="8385507"/>
          </a:xfrm>
        </p:spPr>
      </p:pic>
    </p:spTree>
    <p:extLst>
      <p:ext uri="{BB962C8B-B14F-4D97-AF65-F5344CB8AC3E}">
        <p14:creationId xmlns:p14="http://schemas.microsoft.com/office/powerpoint/2010/main" val="392968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203325"/>
            <a:ext cx="3858491" cy="5024293"/>
          </a:xfrm>
        </p:spPr>
        <p:txBody>
          <a:bodyPr/>
          <a:lstStyle/>
          <a:p>
            <a:r>
              <a:rPr lang="en-US" dirty="0"/>
              <a:t>Renal Medulla (darker region): made of nephridia (cells), filters urine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10" y="-1418551"/>
            <a:ext cx="8128756" cy="8276551"/>
          </a:xfrm>
        </p:spPr>
      </p:pic>
    </p:spTree>
    <p:extLst>
      <p:ext uri="{BB962C8B-B14F-4D97-AF65-F5344CB8AC3E}">
        <p14:creationId xmlns:p14="http://schemas.microsoft.com/office/powerpoint/2010/main" val="317361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98" y="1372883"/>
            <a:ext cx="4365171" cy="4389754"/>
          </a:xfrm>
        </p:spPr>
        <p:txBody>
          <a:bodyPr/>
          <a:lstStyle/>
          <a:p>
            <a:r>
              <a:rPr lang="en-US" dirty="0"/>
              <a:t>Ureter: brings urine from renal pelvis to urinary bladder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30" y="411232"/>
            <a:ext cx="4260769" cy="6222077"/>
          </a:xfr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340430" y="4754879"/>
            <a:ext cx="3083134" cy="10077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96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Kidney Dissection &amp; Urinary System</vt:lpstr>
      <vt:lpstr>Kidney Diagram</vt:lpstr>
      <vt:lpstr>Adrenal (Suprarenal) Gland: makes adrenaline</vt:lpstr>
      <vt:lpstr>Renal Pelvis: collects urine from pyramids</vt:lpstr>
      <vt:lpstr>Renal Pyramid: collection of nephridia (cells) to filter out urine within the renal medulla</vt:lpstr>
      <vt:lpstr>Renal Calyx (holes): opening out of pyramid, draining into renal pelvis</vt:lpstr>
      <vt:lpstr>Renal Cortex (light region): metabolism</vt:lpstr>
      <vt:lpstr>Renal Medulla (darker region): made of nephridia (cells), filters urine</vt:lpstr>
      <vt:lpstr>Ureter: brings urine from renal pelvis to urinary bladder</vt:lpstr>
      <vt:lpstr>PowerPoint Presentation</vt:lpstr>
      <vt:lpstr>Urethra: brings urine to the outside 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Dissection</dc:title>
  <dc:creator>Scott Johnson</dc:creator>
  <cp:lastModifiedBy>Scott Johnson</cp:lastModifiedBy>
  <cp:revision>6</cp:revision>
  <dcterms:created xsi:type="dcterms:W3CDTF">2017-01-08T23:21:12Z</dcterms:created>
  <dcterms:modified xsi:type="dcterms:W3CDTF">2023-03-29T15:40:34Z</dcterms:modified>
</cp:coreProperties>
</file>