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3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0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2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2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8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8A36-A034-49B7-94CD-EE1899236719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998E2-3A10-4677-BF7C-5E83BE11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9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Male Reproductive System Dissection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8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09606"/>
              </p:ext>
            </p:extLst>
          </p:nvPr>
        </p:nvGraphicFramePr>
        <p:xfrm>
          <a:off x="3075709" y="-1"/>
          <a:ext cx="5237018" cy="677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8911" imgH="7543485" progId="Acrobat.Document.11">
                  <p:embed/>
                </p:oleObj>
              </mc:Choice>
              <mc:Fallback>
                <p:oleObj name="Acrobat Document" r:id="rId2" imgW="5828911" imgH="754348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75709" y="-1"/>
                        <a:ext cx="5237018" cy="677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771" y="1714953"/>
            <a:ext cx="2015836" cy="3763530"/>
          </a:xfrm>
        </p:spPr>
        <p:txBody>
          <a:bodyPr/>
          <a:lstStyle/>
          <a:p>
            <a:r>
              <a:rPr lang="en-US" dirty="0"/>
              <a:t>Teste: </a:t>
            </a:r>
            <a:br>
              <a:rPr lang="en-US" dirty="0"/>
            </a:br>
            <a:r>
              <a:rPr lang="en-US" dirty="0"/>
              <a:t>makes sperm cells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9" y="76019"/>
            <a:ext cx="5642079" cy="6640410"/>
          </a:xfrm>
        </p:spPr>
      </p:pic>
    </p:spTree>
    <p:extLst>
      <p:ext uri="{BB962C8B-B14F-4D97-AF65-F5344CB8AC3E}">
        <p14:creationId xmlns:p14="http://schemas.microsoft.com/office/powerpoint/2010/main" val="103414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3385457" cy="549138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Epididymis:</a:t>
            </a:r>
            <a:br>
              <a:rPr lang="en-US" dirty="0"/>
            </a:br>
            <a:r>
              <a:rPr lang="en-US" dirty="0"/>
              <a:t>Stores and matures sperm cells</a:t>
            </a:r>
            <a:r>
              <a:rPr lang="en-US" b="0" i="0" dirty="0">
                <a:solidFill>
                  <a:srgbClr val="2C2C2C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2C2C2C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C2C2C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69" y="0"/>
            <a:ext cx="5688840" cy="6714945"/>
          </a:xfrm>
        </p:spPr>
      </p:pic>
    </p:spTree>
    <p:extLst>
      <p:ext uri="{BB962C8B-B14F-4D97-AF65-F5344CB8AC3E}">
        <p14:creationId xmlns:p14="http://schemas.microsoft.com/office/powerpoint/2010/main" val="142042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45" y="1381875"/>
            <a:ext cx="4920344" cy="5476125"/>
          </a:xfrm>
        </p:spPr>
        <p:txBody>
          <a:bodyPr>
            <a:normAutofit fontScale="90000"/>
          </a:bodyPr>
          <a:lstStyle/>
          <a:p>
            <a:r>
              <a:rPr lang="en-US" dirty="0"/>
              <a:t>Vas Deferens/spermatic cord:</a:t>
            </a:r>
            <a:br>
              <a:rPr lang="en-US" dirty="0"/>
            </a:br>
            <a:r>
              <a:rPr lang="en-US" dirty="0"/>
              <a:t>carries sperm to the urethra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(vas deferens refers to the blood vessels as well)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61" y="566057"/>
            <a:ext cx="7129837" cy="6083699"/>
          </a:xfrm>
        </p:spPr>
      </p:pic>
      <p:cxnSp>
        <p:nvCxnSpPr>
          <p:cNvPr id="7" name="Straight Arrow Connector 6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346754" y="2772896"/>
            <a:ext cx="5243945" cy="699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35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76254" cy="4108904"/>
          </a:xfrm>
        </p:spPr>
        <p:txBody>
          <a:bodyPr/>
          <a:lstStyle/>
          <a:p>
            <a:r>
              <a:rPr lang="en-US" dirty="0"/>
              <a:t>Prostate Gland:</a:t>
            </a:r>
            <a:br>
              <a:rPr lang="en-US" dirty="0"/>
            </a:br>
            <a:r>
              <a:rPr lang="en-US" dirty="0"/>
              <a:t>Adds seminal fluid to the sperm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18" y="0"/>
            <a:ext cx="6427046" cy="696793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814454" y="2971350"/>
            <a:ext cx="5278582" cy="10252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5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81977" cy="5121275"/>
          </a:xfrm>
        </p:spPr>
        <p:txBody>
          <a:bodyPr/>
          <a:lstStyle/>
          <a:p>
            <a:r>
              <a:rPr lang="en-US" dirty="0"/>
              <a:t>Bulbourethral Gland: </a:t>
            </a:r>
            <a:br>
              <a:rPr lang="en-US" dirty="0"/>
            </a:br>
            <a:r>
              <a:rPr lang="en-US" dirty="0"/>
              <a:t>adds seminal fluids &amp; is point where vas deferens fuses with urethra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77" y="0"/>
            <a:ext cx="7415514" cy="702263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983181" y="1766455"/>
            <a:ext cx="5278582" cy="10252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0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56857" cy="5328104"/>
          </a:xfrm>
        </p:spPr>
        <p:txBody>
          <a:bodyPr>
            <a:normAutofit fontScale="90000"/>
          </a:bodyPr>
          <a:lstStyle/>
          <a:p>
            <a:r>
              <a:rPr lang="en-US" dirty="0"/>
              <a:t>Penis:</a:t>
            </a:r>
            <a:br>
              <a:rPr lang="en-US" dirty="0"/>
            </a:br>
            <a:r>
              <a:rPr lang="en-US" dirty="0"/>
              <a:t>organ for reproduction &amp; urinary system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*must include </a:t>
            </a:r>
            <a:r>
              <a:rPr lang="en-US" u="sng" dirty="0"/>
              <a:t>both</a:t>
            </a:r>
            <a:r>
              <a:rPr lang="en-US" dirty="0"/>
              <a:t> on the test!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49" y="108167"/>
            <a:ext cx="6661269" cy="6661269"/>
          </a:xfrm>
        </p:spPr>
      </p:pic>
    </p:spTree>
    <p:extLst>
      <p:ext uri="{BB962C8B-B14F-4D97-AF65-F5344CB8AC3E}">
        <p14:creationId xmlns:p14="http://schemas.microsoft.com/office/powerpoint/2010/main" val="226528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0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92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Acrobat Document</vt:lpstr>
      <vt:lpstr>Male Reproductive System Dissection</vt:lpstr>
      <vt:lpstr>PowerPoint Presentation</vt:lpstr>
      <vt:lpstr>Teste:  makes sperm cells</vt:lpstr>
      <vt:lpstr>Epididymis: Stores and matures sperm cells.  </vt:lpstr>
      <vt:lpstr>Vas Deferens/spermatic cord: carries sperm to the urethra   (vas deferens refers to the blood vessels as well) </vt:lpstr>
      <vt:lpstr>Prostate Gland: Adds seminal fluid to the sperm</vt:lpstr>
      <vt:lpstr>Bulbourethral Gland:  adds seminal fluids &amp; is point where vas deferens fuses with urethra</vt:lpstr>
      <vt:lpstr>Penis: organ for reproduction &amp; urinary system  *must include both on the test!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Reproductive System Dissection</dc:title>
  <dc:creator>Scott Johnson</dc:creator>
  <cp:lastModifiedBy>Scott Johnson</cp:lastModifiedBy>
  <cp:revision>5</cp:revision>
  <dcterms:created xsi:type="dcterms:W3CDTF">2017-01-08T23:19:57Z</dcterms:created>
  <dcterms:modified xsi:type="dcterms:W3CDTF">2023-03-25T15:52:27Z</dcterms:modified>
</cp:coreProperties>
</file>