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g_Urinary_System\Images\Labeled\01_C0009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g_Urinary_System\Images\Labeled\02_C001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g_Urinary_System\Images\Labeled\03_C001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g_Urinary_System\Images\Labeled\04_C0024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0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g_Urinary_System\Images\Labeled\05_C2027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0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g_Urinary_System\Images\Labeled\06_C0007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1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_Cat\g_Urinary_System\Images\Labeled\07_C2026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D_Cat\g_Urinary_System\Images\Labeled\08_C000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4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_Cat\g_Urinary_System\Images\Labeled\09_C000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7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2013-01-16T17:45:09Z</dcterms:modified>
</cp:coreProperties>
</file>