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_Cat\b_Nervous_System\Images\Labeled\01_C001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6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_Cat\b_Nervous_System\Images\Labeled\03_C300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3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b_Nervous_System\Images\Labeled\04_C0017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b_Nervous_System\Images\Labeled\05_C0017b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8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b_Nervous_System\Images\Labeled\06_C001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9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b_Nervous_System\Images\Labeled\07_C0067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9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b_Nervous_System\Images\Labeled\08_C0068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D_Cat\b_Nervous_System\Images\Labeled\09_C0069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5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_Cat\b_Nervous_System\Images\Labeled\10_C007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4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2013-01-16T19:15:54Z</dcterms:modified>
</cp:coreProperties>
</file>