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 dirty="0" smtClean="0">
                <a:solidFill>
                  <a:schemeClr val="bg1"/>
                </a:solidFill>
                <a:latin typeface="Garamond" pitchFamily="18" charset="0"/>
              </a:rPr>
              <a:t>Hypothalamus</a:t>
            </a:r>
            <a:endParaRPr lang="en-US" sz="20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Effects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Disorders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Hormones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Misc.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Ultimately asks for thyroid secretions (remember this is in the hypothalamus)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Causes the uterus to contract, milk </a:t>
            </a:r>
            <a:r>
              <a:rPr lang="en-US" dirty="0" smtClean="0"/>
              <a:t>to be expelled</a:t>
            </a:r>
            <a:r>
              <a:rPr lang="en-US" dirty="0"/>
              <a:t>, and stimulates ejaculation </a:t>
            </a:r>
            <a:r>
              <a:rPr lang="en-US" dirty="0" smtClean="0"/>
              <a:t>(</a:t>
            </a:r>
            <a:r>
              <a:rPr lang="en-US" dirty="0"/>
              <a:t>obviously not all in </a:t>
            </a:r>
            <a:r>
              <a:rPr lang="en-US" dirty="0" smtClean="0"/>
              <a:t>the same </a:t>
            </a:r>
            <a:r>
              <a:rPr lang="en-US" dirty="0"/>
              <a:t>person)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Reduces water excretion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Increases just carbohydrate metabolism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Cortisol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Increases the metabolism of  carbohydrates, proteins, and lipids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Thyroxine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GH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Calls for the </a:t>
            </a:r>
            <a:r>
              <a:rPr lang="en-US" sz="2800" u="sng" dirty="0"/>
              <a:t>increase</a:t>
            </a:r>
            <a:r>
              <a:rPr lang="en-US" sz="2800" dirty="0"/>
              <a:t> of blood calcium</a:t>
            </a:r>
            <a:endParaRPr lang="en-US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PTH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Excessive height with  disproportionate hands,  </a:t>
            </a:r>
            <a:endParaRPr lang="en-US" dirty="0" smtClean="0"/>
          </a:p>
          <a:p>
            <a:r>
              <a:rPr lang="en-US" dirty="0" smtClean="0"/>
              <a:t>feet</a:t>
            </a:r>
            <a:r>
              <a:rPr lang="en-US" dirty="0"/>
              <a:t>, and head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Acromegaly; </a:t>
            </a:r>
            <a:endParaRPr lang="en-US" dirty="0" smtClean="0"/>
          </a:p>
          <a:p>
            <a:r>
              <a:rPr lang="en-US" dirty="0" smtClean="0"/>
              <a:t>GH </a:t>
            </a:r>
            <a:r>
              <a:rPr lang="en-US" dirty="0" err="1"/>
              <a:t>hypersectretion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High blood sugar, but cells  </a:t>
            </a:r>
          </a:p>
          <a:p>
            <a:r>
              <a:rPr lang="en-US" dirty="0"/>
              <a:t>    are starving for energy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Diabetes </a:t>
            </a:r>
            <a:r>
              <a:rPr lang="en-US" dirty="0" err="1"/>
              <a:t>Mellitis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insulin </a:t>
            </a:r>
            <a:r>
              <a:rPr lang="en-US" dirty="0" err="1"/>
              <a:t>hyposecretion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Tan skin, troubles </a:t>
            </a:r>
            <a:r>
              <a:rPr lang="en-US" dirty="0" smtClean="0"/>
              <a:t>metabolizing carbs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Addison's Disease; </a:t>
            </a:r>
          </a:p>
          <a:p>
            <a:r>
              <a:rPr lang="en-US" dirty="0"/>
              <a:t>cortisol </a:t>
            </a:r>
            <a:r>
              <a:rPr lang="en-US" dirty="0" err="1"/>
              <a:t>hyposecretion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Increased urine output,</a:t>
            </a:r>
          </a:p>
          <a:p>
            <a:r>
              <a:rPr lang="en-US" dirty="0"/>
              <a:t>  no sugar in urine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ADH </a:t>
            </a:r>
            <a:r>
              <a:rPr lang="en-US" dirty="0" err="1"/>
              <a:t>hyposecretion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Diabetes </a:t>
            </a:r>
            <a:r>
              <a:rPr lang="en-US" dirty="0" err="1"/>
              <a:t>Insipidous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GHRH</a:t>
            </a:r>
            <a:endParaRPr lang="en-US" dirty="0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Abnormally high </a:t>
            </a:r>
            <a:r>
              <a:rPr lang="en-US" dirty="0" smtClean="0"/>
              <a:t>metabolism</a:t>
            </a:r>
            <a:r>
              <a:rPr lang="en-US" dirty="0"/>
              <a:t>, bulging eyes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Toxic Goiter (Graves Disease); </a:t>
            </a:r>
          </a:p>
          <a:p>
            <a:r>
              <a:rPr lang="en-US" dirty="0"/>
              <a:t>   </a:t>
            </a:r>
            <a:r>
              <a:rPr lang="en-US" dirty="0" err="1"/>
              <a:t>thyroxine</a:t>
            </a:r>
            <a:r>
              <a:rPr lang="en-US" dirty="0"/>
              <a:t> </a:t>
            </a:r>
            <a:r>
              <a:rPr lang="en-US" dirty="0" err="1"/>
              <a:t>hypersecretion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Epinephrine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Elevates metabolism, </a:t>
            </a:r>
          </a:p>
          <a:p>
            <a:r>
              <a:rPr lang="en-US" dirty="0"/>
              <a:t>fight or flight response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Glucagon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Tells liver to release glucose into blood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r>
              <a:rPr lang="en-US" dirty="0" err="1"/>
              <a:t>Thymosins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Elevates immunity via WBCs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 err="1"/>
              <a:t>GnRH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Stimulates the release of FSH &amp; LH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Asks the body to stop the </a:t>
            </a:r>
          </a:p>
          <a:p>
            <a:r>
              <a:rPr lang="en-US" dirty="0"/>
              <a:t>  </a:t>
            </a:r>
            <a:r>
              <a:rPr lang="en-US" dirty="0" smtClean="0"/>
              <a:t>release </a:t>
            </a:r>
            <a:r>
              <a:rPr lang="en-US" dirty="0"/>
              <a:t>of PRL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/>
              <a:t>PTH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Raises blood calcium levels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Endemic Goiter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Hyperthyroxines</a:t>
            </a:r>
            <a:r>
              <a:rPr lang="en-US" dirty="0"/>
              <a:t>; decreased metabolism </a:t>
            </a:r>
            <a:r>
              <a:rPr lang="en-US" dirty="0" smtClean="0"/>
              <a:t>(</a:t>
            </a:r>
            <a:r>
              <a:rPr lang="en-US" dirty="0"/>
              <a:t>because </a:t>
            </a:r>
            <a:r>
              <a:rPr lang="en-US" dirty="0" err="1"/>
              <a:t>thyroxines</a:t>
            </a:r>
            <a:r>
              <a:rPr lang="en-US" dirty="0"/>
              <a:t> lack iodine)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Melatonin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Night time hormone, slows metabolism; </a:t>
            </a:r>
            <a:r>
              <a:rPr lang="en-US" dirty="0" smtClean="0"/>
              <a:t>pineal </a:t>
            </a:r>
            <a:r>
              <a:rPr lang="en-US" dirty="0"/>
              <a:t>gland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Cretinism </a:t>
            </a:r>
          </a:p>
          <a:p>
            <a:r>
              <a:rPr lang="en-US" dirty="0"/>
              <a:t>(congenital hypothyroidism)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Low body temperature, mental  retardation, slow metabolism;  </a:t>
            </a:r>
            <a:r>
              <a:rPr lang="en-US" dirty="0" err="1"/>
              <a:t>hypothyroxines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u="sng" dirty="0"/>
              <a:t>Two</a:t>
            </a:r>
            <a:r>
              <a:rPr lang="en-US" dirty="0"/>
              <a:t> possibilities for </a:t>
            </a:r>
          </a:p>
          <a:p>
            <a:r>
              <a:rPr lang="en-US" dirty="0"/>
              <a:t>excess calcium in the blood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Hypocalcitonin</a:t>
            </a:r>
            <a:r>
              <a:rPr lang="en-US" dirty="0"/>
              <a:t>, </a:t>
            </a:r>
            <a:r>
              <a:rPr lang="en-US" dirty="0" err="1"/>
              <a:t>HyperPTH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PRLIH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Pheochromocytoma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78702"/>
            <a:ext cx="6400800" cy="3200400"/>
          </a:xfrm>
        </p:spPr>
        <p:txBody>
          <a:bodyPr/>
          <a:lstStyle/>
          <a:p>
            <a:r>
              <a:rPr lang="en-US" dirty="0" err="1"/>
              <a:t>Hyperadrenaline</a:t>
            </a:r>
            <a:r>
              <a:rPr lang="en-US" dirty="0"/>
              <a:t> due to </a:t>
            </a:r>
            <a:r>
              <a:rPr lang="en-US" dirty="0" smtClean="0"/>
              <a:t>tumors</a:t>
            </a:r>
            <a:r>
              <a:rPr lang="en-US" dirty="0"/>
              <a:t>; hypertension, high </a:t>
            </a:r>
            <a:r>
              <a:rPr lang="en-US" dirty="0" smtClean="0"/>
              <a:t>metabolism</a:t>
            </a:r>
            <a:r>
              <a:rPr lang="en-US" dirty="0"/>
              <a:t>, indigestion, etc. 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Told you to use the book!)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</a:t>
            </a:r>
            <a:endParaRPr lang="en-US" dirty="0" smtClean="0"/>
          </a:p>
          <a:p>
            <a:r>
              <a:rPr lang="en-US" dirty="0" smtClean="0"/>
              <a:t>LH </a:t>
            </a:r>
            <a:r>
              <a:rPr lang="en-US" dirty="0"/>
              <a:t>and FSH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GnRH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Asks for the release of ACTH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CRH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446</Words>
  <Application>Microsoft Office PowerPoint</Application>
  <PresentationFormat>On-screen Show (4:3)</PresentationFormat>
  <Paragraphs>196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53</cp:revision>
  <dcterms:created xsi:type="dcterms:W3CDTF">1998-08-19T17:45:48Z</dcterms:created>
  <dcterms:modified xsi:type="dcterms:W3CDTF">2013-12-06T14:59:25Z</dcterms:modified>
</cp:coreProperties>
</file>