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D_Cat\b_Nervous_System\Images\Labeled\15_A2376_labe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23850"/>
            <a:ext cx="8585200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14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_Cat\b_Nervous_System\Images\Labeled\16_C0071_labe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23850"/>
            <a:ext cx="8585200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3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D_Cat\b_Nervous_System\Images\Labeled\17_C0072_labe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23850"/>
            <a:ext cx="8585200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35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D_Cat\b_Nervous_System\Images\Labeled\18_C0073_labe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23850"/>
            <a:ext cx="8585200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97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1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Johnson</dc:creator>
  <cp:lastModifiedBy>Scott Johnson</cp:lastModifiedBy>
  <cp:revision>1</cp:revision>
  <dcterms:created xsi:type="dcterms:W3CDTF">2006-08-16T00:00:00Z</dcterms:created>
  <dcterms:modified xsi:type="dcterms:W3CDTF">2013-01-16T19:15:31Z</dcterms:modified>
</cp:coreProperties>
</file>