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6" r:id="rId10"/>
    <p:sldId id="275" r:id="rId11"/>
    <p:sldId id="263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3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12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24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835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92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8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35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8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5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63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4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5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9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34C80EE-9B43-4E23-8207-B16ED57AB37A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BF5DEB7-8487-443B-967B-264B7FDF8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25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8C4F-A098-FB40-EC7C-B128819575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037999"/>
            <a:ext cx="9144000" cy="1641490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Acid-Base Equilibrium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28AAC5-FBC9-B946-BBC2-73BE5EDF5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14460"/>
            <a:ext cx="9144000" cy="754025"/>
          </a:xfrm>
        </p:spPr>
        <p:txBody>
          <a:bodyPr anchor="ctr">
            <a:noAutofit/>
          </a:bodyPr>
          <a:lstStyle/>
          <a:p>
            <a:pPr algn="ctr"/>
            <a:r>
              <a:rPr lang="en-US" sz="9600" dirty="0"/>
              <a:t>Unit 9 Notes </a:t>
            </a:r>
          </a:p>
        </p:txBody>
      </p:sp>
    </p:spTree>
    <p:extLst>
      <p:ext uri="{BB962C8B-B14F-4D97-AF65-F5344CB8AC3E}">
        <p14:creationId xmlns:p14="http://schemas.microsoft.com/office/powerpoint/2010/main" val="24708667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4:  Weak Acid-Strong Base Titrations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Titrations of weak acids-strong bases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50.0mL of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add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78235A-53F7-A900-A4D4-218AB6654E6D}"/>
              </a:ext>
            </a:extLst>
          </p:cNvPr>
          <p:cNvSpPr txBox="1"/>
          <p:nvPr/>
        </p:nvSpPr>
        <p:spPr>
          <a:xfrm>
            <a:off x="2084000" y="3259822"/>
            <a:ext cx="396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added NaOH	</a:t>
            </a:r>
          </a:p>
          <a:p>
            <a:pPr marL="342900" indent="-342900">
              <a:buAutoNum type="alphaL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mL of NaOH added</a:t>
            </a:r>
          </a:p>
          <a:p>
            <a:pPr marL="342900" indent="-342900">
              <a:buAutoNum type="alphaLcParenR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mL (total) NaOH</a:t>
            </a:r>
          </a:p>
          <a:p>
            <a:pPr marL="342900" indent="-342900">
              <a:buAutoNum type="alphaLcParenR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mL (total) NaOH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39EA76-EAF9-7289-E0BD-2263FCA6BC3D}"/>
              </a:ext>
            </a:extLst>
          </p:cNvPr>
          <p:cNvSpPr txBox="1"/>
          <p:nvPr/>
        </p:nvSpPr>
        <p:spPr>
          <a:xfrm>
            <a:off x="6718900" y="3259822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50 mL (total) NaOH</a:t>
            </a: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mL (total) NaOH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mL (total) NaOH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5381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6F281-EE7C-386D-E506-FB4FC379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4:  Weak Acid-Strong Base Titrations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9A7A55-EE5E-8C85-D61C-643CF8DA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2359025"/>
            <a:ext cx="10233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Assignment:  Weak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MC review questions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47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AB4D6DC-C2E1-E1D0-DF37-A3EDF0FB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8EA165-CC48-C384-F3C3-7C3C4A61C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Solubility equilibrium 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solubility constant and is used to predict solubility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 the expression for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following salts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SrCrO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Ag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Ca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734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096280A-B6B0-EDF1-1D75-7EBBB4C8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2E78AD-0629-DB46-3F51-779E824C3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1825625"/>
            <a:ext cx="11647715" cy="5032375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values for some common ionic solids can be found on page 738.  It can also be calculated using the concentration of the salt.  Calculate the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following salts.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2.0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CuBr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1.0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common ion effect also is an issue with solubility as it is with acids and bases.  Calculate the solubility of the following salts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Ag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9.0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-12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Ag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c) CaF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4.0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-11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d) CaF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0.025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NaF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009BAB-948E-3230-0567-588BF6CA1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3394" y="2737191"/>
            <a:ext cx="3321578" cy="412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7912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7EEF60-66B2-8173-BF6D-22289E999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i="1" dirty="0"/>
          </a:p>
        </p:txBody>
      </p:sp>
      <p:sp>
        <p:nvSpPr>
          <p:cNvPr id="86" name="Content Placeholder 85">
            <a:extLst>
              <a:ext uri="{FF2B5EF4-FFF2-40B4-BE49-F238E27FC236}">
                <a16:creationId xmlns:a16="http://schemas.microsoft.com/office/drawing/2014/main" id="{A371E9B3-54B3-B3E7-1263-447047EF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1825625"/>
            <a:ext cx="11027228" cy="4351338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precipitate formation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values can be used to make predictions as to whether or not a precipitate will form when two solutions are mixed.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 – reaction quotient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Calculated like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Q &gt;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precipitate forms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Q &lt;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precipitate does not form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Q =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saturated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714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DD596-F193-8C77-21B6-AF5ED0463FEB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B38D56-DFB5-C60F-5B3A-9AA901D0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500" y="2506662"/>
            <a:ext cx="10233800" cy="4351338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a precipitate form when 0.0030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is mixed  with a solution of 0.0060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 startAt="2"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a precipitate form when 0.200 liters of 0.0060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Sr(NO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mixed with   0.800 liters of 0.040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5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F3E15CB-3632-377C-16BB-1142D227701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1537F3-8097-8B85-D398-4FED123AB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29" y="1825625"/>
            <a:ext cx="11440885" cy="4351338"/>
          </a:xfrm>
        </p:spPr>
        <p:txBody>
          <a:bodyPr>
            <a:normAutofit fontScale="77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31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1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water solubility</a:t>
            </a:r>
            <a:endParaRPr lang="en-US" sz="3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way to establish equilibrium between a slightly soluble solid and its ions is to stir the solid with water to form a saturated solution.  The solubility of the solid, s, in moles/liter is related to the solubility product constant, </a:t>
            </a:r>
            <a:r>
              <a:rPr lang="en-US" sz="31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31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8:  BaSO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3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9:  Calculate the solubility BaF</a:t>
            </a:r>
            <a:r>
              <a:rPr lang="en-US" sz="31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moles/liter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grams/liter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891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A2B1FC1-040A-E932-1881-3DC89B65202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068820-C68E-BBBF-AA01-BA12E6FBE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77111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u="sng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common ion effect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solubility of BaSO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by itself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when added to 0.10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Selective precipitation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way to separate two cations (+) in a water solution is to add an anion (-) that precipitates out one of the cations.  This is knowns as </a:t>
            </a:r>
            <a:r>
              <a:rPr lang="en-US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selective precipitation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10:  A solution contains Mg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Na</a:t>
            </a:r>
            <a:r>
              <a:rPr lang="en-US" sz="26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ions.  What is needed to remove the ions from the solution?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60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D57380D-8DDA-BE7E-093E-761FCE8B16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860EAE6-C590-32C1-5B22-62F75ADFE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11:  A solution contains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Mg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ions and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ions, and you would like to precipitate them by adding 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ions.  Using the following information:                                                                                  BaCO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2.6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-9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MgCO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6.8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calculate a) which ion will precipitate first and b) in what concentrations.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12:  A flask contains a solution of 0.10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0.010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 When AgNO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added: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Which anion, Cl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CrO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will precipitate first?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What percentage of the first anion has been precipitated when the 	     second anion starts to precipitate?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94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CE4D95A-F8D9-5845-81D7-12A848BA6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15, Section 5: Solubility equilibrium </a:t>
            </a:r>
            <a:r>
              <a:rPr lang="en-US" i="1" dirty="0"/>
              <a:t>K</a:t>
            </a:r>
            <a:r>
              <a:rPr lang="en-US" i="1" baseline="-25000" dirty="0"/>
              <a:t>sp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9AC86F-9DC4-A9D7-D498-9F378CCB1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#5:  Problems 1-3</a:t>
            </a:r>
          </a:p>
        </p:txBody>
      </p:sp>
    </p:spTree>
    <p:extLst>
      <p:ext uri="{BB962C8B-B14F-4D97-AF65-F5344CB8AC3E}">
        <p14:creationId xmlns:p14="http://schemas.microsoft.com/office/powerpoint/2010/main" val="26117924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>
            <a:extLst>
              <a:ext uri="{FF2B5EF4-FFF2-40B4-BE49-F238E27FC236}">
                <a16:creationId xmlns:a16="http://schemas.microsoft.com/office/drawing/2014/main" id="{E3D09CC1-520E-7D4B-77B8-5306A5283C4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42938" y="693738"/>
            <a:ext cx="6834187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CC5AA6D-D677-316F-329C-95DECBDBC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15, Section 1:  Buffers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EB189D3-D4AD-D959-2826-389F81B3E2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Common ion effect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 shift in equilibrium position that occurs because of the addition of an ion already involved in the equilibrium.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1:  Calculate the pH of the following solutions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HF	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7.2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HF and 1.0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NaF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673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05DC36-2E1C-659E-1AAA-4021A6CBE0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Chapter  15– Unit 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1572-8183-E0AC-4456-E23A31D13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Review problems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NMSI problems</a:t>
            </a:r>
          </a:p>
        </p:txBody>
      </p:sp>
    </p:spTree>
    <p:extLst>
      <p:ext uri="{BB962C8B-B14F-4D97-AF65-F5344CB8AC3E}">
        <p14:creationId xmlns:p14="http://schemas.microsoft.com/office/powerpoint/2010/main" val="1155269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1B4D15AF-034D-5330-71FF-129F5A8D6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15, Section 1:  Buffers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A6BAED0C-E8B5-8173-EF54-359261548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3" y="1513114"/>
            <a:ext cx="11919857" cy="5486400"/>
          </a:xfrm>
        </p:spPr>
        <p:txBody>
          <a:bodyPr>
            <a:norm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Buffered solution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a solution that resists a pH change when [OH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or [H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are added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Weak acid and its salt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- Weak base and its salt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2:  Calculate the pH of a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buffer solution.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3:  Calculate the pH of the solution in the above example when 0.010 moles of NaOH are added.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4:  Calculate the solution of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a)500 mL of 0.250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HCOOH and 0.100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</a:t>
            </a:r>
            <a:r>
              <a:rPr lang="en-US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NaCOOH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b) the above solution with 10 mL of a 6.00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 solution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336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5F1918FC-805F-6230-F59E-08996CF99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Chapter 15, Section 1:  Buffers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9EC236-9EB1-D256-DF3A-DD8B26769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Assignment #1:  Problems 1-4</a:t>
            </a:r>
          </a:p>
        </p:txBody>
      </p:sp>
    </p:spTree>
    <p:extLst>
      <p:ext uri="{BB962C8B-B14F-4D97-AF65-F5344CB8AC3E}">
        <p14:creationId xmlns:p14="http://schemas.microsoft.com/office/powerpoint/2010/main" val="2258461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39EB7394-BA45-A15B-0B94-1F9B01BD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2:  Henderson-Hasselbalch equation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0CFA8C9-C919-13ED-DBBB-F4120B9D0C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1825624"/>
            <a:ext cx="10233800" cy="49452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Henderson-Hasselbalch equation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used to solve buffer problems</a:t>
            </a:r>
          </a:p>
          <a:p>
            <a:pPr marL="0" indent="0">
              <a:buNone/>
            </a:pPr>
            <a:r>
              <a:rPr lang="en-US" sz="2400" dirty="0"/>
              <a:t>			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= </a:t>
            </a:r>
            <a:r>
              <a:rPr lang="en-US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pK</a:t>
            </a:r>
            <a:r>
              <a:rPr lang="en-US" sz="2400" b="1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log [A</a:t>
            </a:r>
            <a:r>
              <a:rPr lang="en-US" sz="2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          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[HA]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5:  Calculate the pH of a 0.75 M lactic acid (HC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0.25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sodium lactate (NaC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solution.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1.4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using Henderson-Hasselbalch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6:  Using Henderson-Hasselbalch, calculate the a) pH of a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0.50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solution of NaC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buffer solution.  Then b) when 0.010 moles of NaOH are added.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 7:  Calculate the pH of a solution that results when 0.10 moles of HCl is added to 1.0 liter of a 0.25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0.40 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NH</a:t>
            </a:r>
            <a:r>
              <a:rPr lang="en-US" sz="24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Cl.  (</a:t>
            </a:r>
            <a:r>
              <a:rPr lang="en-US" sz="2400" i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2400" i="1" kern="100" baseline="-25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1.8 X 10</a:t>
            </a:r>
            <a:r>
              <a:rPr lang="en-US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36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B27C6F8-C7B9-8A9B-2FF5-CD2D99DEDE07}"/>
              </a:ext>
            </a:extLst>
          </p:cNvPr>
          <p:cNvCxnSpPr>
            <a:cxnSpLocks/>
          </p:cNvCxnSpPr>
          <p:nvPr/>
        </p:nvCxnSpPr>
        <p:spPr>
          <a:xfrm>
            <a:off x="5571947" y="2583406"/>
            <a:ext cx="51316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0128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>
            <a:extLst>
              <a:ext uri="{FF2B5EF4-FFF2-40B4-BE49-F238E27FC236}">
                <a16:creationId xmlns:a16="http://schemas.microsoft.com/office/drawing/2014/main" id="{2436BB28-1E3F-EE2E-1DBC-C3716288D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2:  Henderson-Hasselbalch equation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F4436B-FE60-68AD-5867-AE66869B8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100" y="2506662"/>
            <a:ext cx="10233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Assignment #2:  Problems 1-4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Quiz:  Buffer problems</a:t>
            </a:r>
          </a:p>
        </p:txBody>
      </p:sp>
    </p:spTree>
    <p:extLst>
      <p:ext uri="{BB962C8B-B14F-4D97-AF65-F5344CB8AC3E}">
        <p14:creationId xmlns:p14="http://schemas.microsoft.com/office/powerpoint/2010/main" val="438697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F502-5983-AF69-B7C7-39E4592A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3:  Strong Acid-Strong Base Titrations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6A443A-7738-062F-A54D-C38374E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Titrations and pH curves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reaction of an acid and base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process of an acid-base titration is often monitored by plotting the pH of a solution being analyzed as a function of the amount of titrant added.  Such a plot is called a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 curve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en-US" sz="2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titration curve</a:t>
            </a:r>
            <a: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278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E09C7A3-3184-09C3-ED0B-D91AC672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3:  Strong Acid-Strong Base Titrations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157178-22C1-C90C-EE51-E320832F5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Strong acid-strong base titration</a:t>
            </a: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50.0 mL of 0.200</a:t>
            </a: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HNO</a:t>
            </a:r>
            <a:r>
              <a:rPr lang="en-US" sz="2800" kern="1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add 0.100 </a:t>
            </a:r>
            <a:r>
              <a:rPr lang="en-US" sz="2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NaOH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78235A-53F7-A900-A4D4-218AB6654E6D}"/>
              </a:ext>
            </a:extLst>
          </p:cNvPr>
          <p:cNvSpPr txBox="1"/>
          <p:nvPr/>
        </p:nvSpPr>
        <p:spPr>
          <a:xfrm>
            <a:off x="381000" y="4372908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added NaOH	</a:t>
            </a:r>
          </a:p>
          <a:p>
            <a:pPr marL="342900" indent="-342900">
              <a:buAutoNum type="alphaLcParenR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mL of NaOH added</a:t>
            </a:r>
          </a:p>
          <a:p>
            <a:pPr marL="342900" indent="-342900">
              <a:buAutoNum type="alphaLcParenR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mL (total) NaOH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39EA76-EAF9-7289-E0BD-2263FCA6BC3D}"/>
              </a:ext>
            </a:extLst>
          </p:cNvPr>
          <p:cNvSpPr txBox="1"/>
          <p:nvPr/>
        </p:nvSpPr>
        <p:spPr>
          <a:xfrm>
            <a:off x="4264744" y="4372908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 50 mL (total) NaOH</a:t>
            </a: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 100 mL (total) NaOH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f) 150 mL (total) NaOH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337DD6-4086-F9F2-5A39-46BE03377F4C}"/>
              </a:ext>
            </a:extLst>
          </p:cNvPr>
          <p:cNvSpPr txBox="1"/>
          <p:nvPr/>
        </p:nvSpPr>
        <p:spPr>
          <a:xfrm>
            <a:off x="7634487" y="4372908"/>
            <a:ext cx="4311971" cy="274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end point there is a dramatic change.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large [H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[OH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has 				little pH change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the end point 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small [H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], 			[OH</a:t>
            </a:r>
            <a:r>
              <a:rPr lang="en-US" sz="20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 makes a large change 			in pH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4587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4ABE8-2DD2-EEEE-A4F2-4B34C3CA0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Chapter 15, Section 3:  Strong Acid-Strong Base Titrations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FD507-6118-960B-6A01-D9347C5EC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Assignment:  Strong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Lab Simulation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Pre-Lab:  Strong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Lab:  Strong Acid-Strong Base Titration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Conclusion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55356617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</TotalTime>
  <Words>1324</Words>
  <Application>Microsoft Office PowerPoint</Application>
  <PresentationFormat>Widescreen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Depth</vt:lpstr>
      <vt:lpstr>Acid-Base Equilibrium</vt:lpstr>
      <vt:lpstr>Chapter 15, Section 1:  Buffers</vt:lpstr>
      <vt:lpstr>Chapter 15, Section 1:  Buffers</vt:lpstr>
      <vt:lpstr>Chapter 15, Section 1:  Buffers</vt:lpstr>
      <vt:lpstr>Chapter 15, Section 2:  Henderson-Hasselbalch equation</vt:lpstr>
      <vt:lpstr>Chapter 15, Section 2:  Henderson-Hasselbalch equation</vt:lpstr>
      <vt:lpstr>Chapter 15, Section 3:  Strong Acid-Strong Base Titrations</vt:lpstr>
      <vt:lpstr>Chapter 15, Section 3:  Strong Acid-Strong Base Titrations</vt:lpstr>
      <vt:lpstr>Chapter 15, Section 3:  Strong Acid-Strong Base Titrations</vt:lpstr>
      <vt:lpstr>Chapter 15, Section 4:  Weak Acid-Strong Base Titrations</vt:lpstr>
      <vt:lpstr>Chapter 15, Section 4:  Weak Acid-Strong Base Titrations</vt:lpstr>
      <vt:lpstr>Chapter 15, Section 5: Solubility equilibrium Ksp</vt:lpstr>
      <vt:lpstr>Chapter 15, Section 5: Solubility equilibrium Ksp</vt:lpstr>
      <vt:lpstr>Chapter 15, Section 5: Solubility equilibrium Ksp</vt:lpstr>
      <vt:lpstr>PowerPoint Presentation</vt:lpstr>
      <vt:lpstr>Chapter 15, Section 5: Solubility equilibrium Ksp</vt:lpstr>
      <vt:lpstr>Chapter 15, Section 5: Solubility equilibrium Ksp</vt:lpstr>
      <vt:lpstr>Chapter 15, Section 5: Solubility equilibrium Ksp</vt:lpstr>
      <vt:lpstr>Chapter 15, Section 5: Solubility equilibrium Ksp</vt:lpstr>
      <vt:lpstr>Chapter  15– Unit 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 Notes</dc:title>
  <dc:creator>Scott Johnson</dc:creator>
  <cp:lastModifiedBy>Scott Johnson</cp:lastModifiedBy>
  <cp:revision>14</cp:revision>
  <dcterms:created xsi:type="dcterms:W3CDTF">2024-07-25T17:07:39Z</dcterms:created>
  <dcterms:modified xsi:type="dcterms:W3CDTF">2024-12-27T18:10:06Z</dcterms:modified>
</cp:coreProperties>
</file>