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6" r:id="rId10"/>
    <p:sldId id="275" r:id="rId11"/>
    <p:sldId id="263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Acid-Base Equilibrium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9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4:  Weak Acid-Strong Base Titrations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Titrations of weak acids-strong bases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50.0mL of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8235A-53F7-A900-A4D4-218AB6654E6D}"/>
              </a:ext>
            </a:extLst>
          </p:cNvPr>
          <p:cNvSpPr txBox="1"/>
          <p:nvPr/>
        </p:nvSpPr>
        <p:spPr>
          <a:xfrm>
            <a:off x="2084000" y="3259822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added NaOH	</a:t>
            </a:r>
          </a:p>
          <a:p>
            <a:pPr marL="342900" indent="-342900">
              <a:buAutoNum type="alphaL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mL of NaOH added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mL (total) NaOH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mL (total) NaOH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9EA76-EAF9-7289-E0BD-2263FCA6BC3D}"/>
              </a:ext>
            </a:extLst>
          </p:cNvPr>
          <p:cNvSpPr txBox="1"/>
          <p:nvPr/>
        </p:nvSpPr>
        <p:spPr>
          <a:xfrm>
            <a:off x="6718900" y="3259822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50 mL (total) NaOH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mL (total) NaOH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mL (total) NaOH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5381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4:  Weak Acid-Strong Base Titrations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2359025"/>
            <a:ext cx="10233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Assignment:  Weak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 review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Solubility equilibrium 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solubility constant and is used to predict solubility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expression for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following salts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SrCrO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1825625"/>
            <a:ext cx="11647715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 for some common ionic solids can be found on page 738.  It can also be calculated using the concentration of the salt.  Calculate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following salts.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2.0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CuBr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1.0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common ion effect also is an issue with solubility as it is with acids and bases.  Calculate the solubility of the following salts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9.0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-11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d) CaF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0.025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009BAB-948E-3230-0567-588BF6CA1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394" y="2737191"/>
            <a:ext cx="3321578" cy="412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i="1" dirty="0"/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825625"/>
            <a:ext cx="11027228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precipitate formation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 can be used to make predictions as to whether or not a precipitate will form when two solutions are mixed.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 – reaction quotient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Calculated like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Q &gt;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precipitate forms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Q &lt;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 does not form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Q =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saturated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500" y="2506662"/>
            <a:ext cx="10233800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a precipitate form when 0.0030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is mixed  with a solution of 0.0060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 startAt="2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a precipitate form when 0.200 liters of 0.0060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mixed with   0.800 liters of 0.040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9" y="1825625"/>
            <a:ext cx="11440885" cy="4351338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1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water solubility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way to establish equilibrium between a slightly soluble solid and its ions is to stir the solid with water to form a saturated solution.  The solubility of the solid, s, in moles/liter is related to the solubility product constant, 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8:  BaSO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9:  Calculate the solubility BaF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moles/liter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grams/liter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7111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common ion effect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solubility of BaSO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by itself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when added to 0.10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Selective precipitation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way to separate two cations (+) in a water solution is to add an anion (-) that precipitates out one of the cations.  This is knowns as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selective precipitation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10:  A solution contains Mg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Na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ions.  What is needed to remove the ions from the solution?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57380D-8DDA-BE7E-093E-761FCE8B16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60EAE6-C590-32C1-5B22-62F75ADF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11:  A solution contains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ions and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ions, and you would like to precipitate them by adding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ions.  Using the following information:                                                                                  BaCO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2.6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MgCO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6.8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calculate a) which ion will precipitate first and b) in what concentrations.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12:  A flask contains a solution of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0.010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When AgNO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added: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Which anion,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will precipitate first?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What percentage of the first anion has been precipitated when the 	     second anion starts to precipitate?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#5:  Problems 1-3</a:t>
            </a:r>
          </a:p>
        </p:txBody>
      </p:sp>
    </p:spTree>
    <p:extLst>
      <p:ext uri="{BB962C8B-B14F-4D97-AF65-F5344CB8AC3E}">
        <p14:creationId xmlns:p14="http://schemas.microsoft.com/office/powerpoint/2010/main" val="2611792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ion effect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shift in equilibrium position that occurs because of the addition of an ion already involved in the equilibrium.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Calculate the pH of the following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HF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7.2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HF and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 15–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Review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1513114"/>
            <a:ext cx="11919857" cy="54864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Buffered solution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solution that resists a pH change when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or 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are added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Weak acid and its salt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Weak base and its salt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2:  Calculate the pH of a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buffer solution.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3:  Calculate the pH of the solution in the above example when 0.010 moles of NaOH are added.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4:  Calculate the solution of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a)500 mL of 0.250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HCOOH and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NaCOOH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the above solution with 10 mL of a 6.00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1-4</a:t>
            </a:r>
          </a:p>
        </p:txBody>
      </p: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2:  Henderson-Hasselbalch equation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9452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Henderson-Hasselbalch equation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used to solve buffer problems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=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</a:t>
            </a:r>
            <a:r>
              <a:rPr lang="en-US" sz="2400" b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log [A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       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[HA]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5:  Calculate the pH of a 0.75 M lactic acid (HC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0.25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sodium lactate (NaC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solution.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using Henderson-Hasselbalch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6:  Using Henderson-Hasselbalch, calculate the a) pH of a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buffer solution.  Then b) when 0.010 moles of NaOH are added.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7:  Calculate the pH of a solution that results when 0.10 moles of HCl is added to 1.0 liter of a 0.25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0.40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Cl.  (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27C6F8-C7B9-8A9B-2FF5-CD2D99DEDE07}"/>
              </a:ext>
            </a:extLst>
          </p:cNvPr>
          <p:cNvCxnSpPr>
            <a:cxnSpLocks/>
          </p:cNvCxnSpPr>
          <p:nvPr/>
        </p:nvCxnSpPr>
        <p:spPr>
          <a:xfrm>
            <a:off x="5571947" y="2583406"/>
            <a:ext cx="5131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2:  Henderson-Hasselbalch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2506662"/>
            <a:ext cx="10233800" cy="4351338"/>
          </a:xfrm>
        </p:spPr>
        <p:txBody>
          <a:bodyPr/>
          <a:lstStyle/>
          <a:p>
            <a:pPr marL="0" indent="0"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one: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p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repare a buffer solution of 0.323 </a:t>
            </a:r>
            <a:r>
              <a:rPr lang="en-US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NH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and (NH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What molarity of (NH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is necessary to have a pH of 8.6? The </a:t>
            </a:r>
            <a:r>
              <a:rPr lang="en-US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for NH</a:t>
            </a:r>
            <a:r>
              <a:rPr lang="en-US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1.8 X 10</a:t>
            </a:r>
            <a:r>
              <a:rPr lang="en-US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#2:  Problems 1-4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Titrations and pH curves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reaction of an acid and base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process of an acid-base titration is often monitored by plotting the pH of a solution being analyzed as a function of the amount of titrant added.  Such a plot is called a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curve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 curve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acid-strong base titration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50.0 mL of 0.200</a:t>
            </a: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add 0.100 </a:t>
            </a: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8235A-53F7-A900-A4D4-218AB6654E6D}"/>
              </a:ext>
            </a:extLst>
          </p:cNvPr>
          <p:cNvSpPr txBox="1"/>
          <p:nvPr/>
        </p:nvSpPr>
        <p:spPr>
          <a:xfrm>
            <a:off x="381000" y="4372908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added NaOH	</a:t>
            </a:r>
          </a:p>
          <a:p>
            <a:pPr marL="342900" indent="-342900">
              <a:buAutoNum type="alphaL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mL of NaOH added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mL (total) NaOH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9EA76-EAF9-7289-E0BD-2263FCA6BC3D}"/>
              </a:ext>
            </a:extLst>
          </p:cNvPr>
          <p:cNvSpPr txBox="1"/>
          <p:nvPr/>
        </p:nvSpPr>
        <p:spPr>
          <a:xfrm>
            <a:off x="4264744" y="4372908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50 mL (total) NaOH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100 mL (total) NaOH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150 mL (total) NaOH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337DD6-4086-F9F2-5A39-46BE03377F4C}"/>
              </a:ext>
            </a:extLst>
          </p:cNvPr>
          <p:cNvSpPr txBox="1"/>
          <p:nvPr/>
        </p:nvSpPr>
        <p:spPr>
          <a:xfrm>
            <a:off x="7634487" y="4372908"/>
            <a:ext cx="4311971" cy="274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end point there is a dramatic change.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large [H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[OH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has 				little pH change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point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small [H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			[OH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makes a large change 			in pH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4ABE8-2DD2-EEEE-A4F2-4B34C3CA0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FD507-6118-960B-6A01-D9347C5EC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Assignment: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 Simulation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55356617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1359</Words>
  <Application>Microsoft Office PowerPoint</Application>
  <PresentationFormat>Widescreen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Depth</vt:lpstr>
      <vt:lpstr>Acid-Base Equilibrium</vt:lpstr>
      <vt:lpstr>Chapter 15, Section 1:  Buffers</vt:lpstr>
      <vt:lpstr>Chapter 15, Section 1:  Buffers</vt:lpstr>
      <vt:lpstr>Chapter 15, Section 1:  Buffers</vt:lpstr>
      <vt:lpstr>Chapter 15, Section 2:  Henderson-Hasselbalch equation</vt:lpstr>
      <vt:lpstr>Chapter 15, Section 2:  Henderson-Hasselbalch equation</vt:lpstr>
      <vt:lpstr>Chapter 15, Section 3:  Strong Acid-Strong Base Titrations</vt:lpstr>
      <vt:lpstr>Chapter 15, Section 3:  Strong Acid-Strong Base Titrations</vt:lpstr>
      <vt:lpstr>Chapter 15, Section 3:  Strong Acid-Strong Base Titrations</vt:lpstr>
      <vt:lpstr>Chapter 15, Section 4:  Weak Acid-Strong Base Titrations</vt:lpstr>
      <vt:lpstr>Chapter 15, Section 4:  Weak Acid-Strong Base Titrations</vt:lpstr>
      <vt:lpstr>Chapter 15, Section 5: Solubility equilibrium Ksp</vt:lpstr>
      <vt:lpstr>Chapter 15, Section 5: Solubility equilibrium Ksp</vt:lpstr>
      <vt:lpstr>Chapter 15, Section 5: Solubility equilibrium Ksp</vt:lpstr>
      <vt:lpstr>PowerPoint Presentation</vt:lpstr>
      <vt:lpstr>Chapter 15, Section 5: Solubility equilibrium Ksp</vt:lpstr>
      <vt:lpstr>Chapter 15, Section 5: Solubility equilibrium Ksp</vt:lpstr>
      <vt:lpstr>Chapter 15, Section 5: Solubility equilibrium Ksp</vt:lpstr>
      <vt:lpstr>Chapter 15, Section 5: Solubility equilibrium Ksp</vt:lpstr>
      <vt:lpstr>Chapter  15–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15</cp:revision>
  <dcterms:created xsi:type="dcterms:W3CDTF">2024-07-25T17:07:39Z</dcterms:created>
  <dcterms:modified xsi:type="dcterms:W3CDTF">2025-02-11T14:24:17Z</dcterms:modified>
</cp:coreProperties>
</file>