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5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9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46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5283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52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94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63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67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1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7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2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6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3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1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2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C86A713-7BF6-4238-9C24-3038AF7B2A9B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F0D9A21-05C4-4559-A907-C79C23541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05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Review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</a:t>
            </a:r>
            <a:r>
              <a:rPr lang="en-US" sz="12000" dirty="0"/>
              <a:t>14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3695-0001-63C6-9A62-B35BF150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 YouTube review videos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3089E-3232-0FB6-5B78-EF0F960F8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1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3695-0001-63C6-9A62-B35BF150B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Board review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3089E-3232-0FB6-5B78-EF0F960F8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187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06F6D-66C4-E5F1-5E47-C84354AF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2014 Review - MC questions 1-25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B083D-6A65-F9F5-D32A-3A4E189C5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0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06F6D-66C4-E5F1-5E47-C84354AFF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2014 Review - MC questions 26-50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B083D-6A65-F9F5-D32A-3A4E189C5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557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</TotalTime>
  <Words>26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Depth</vt:lpstr>
      <vt:lpstr>Review time!</vt:lpstr>
      <vt:lpstr>AP  YouTube review videos </vt:lpstr>
      <vt:lpstr>College Board review videos</vt:lpstr>
      <vt:lpstr>2014 Review - MC questions 1-25</vt:lpstr>
      <vt:lpstr>2014 Review - MC questions 26-50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time!</dc:title>
  <dc:creator>Scott Johnson</dc:creator>
  <cp:lastModifiedBy>Scott Johnson</cp:lastModifiedBy>
  <cp:revision>1</cp:revision>
  <dcterms:created xsi:type="dcterms:W3CDTF">2024-07-30T21:31:57Z</dcterms:created>
  <dcterms:modified xsi:type="dcterms:W3CDTF">2024-07-30T21:35:11Z</dcterms:modified>
</cp:coreProperties>
</file>