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BC28AD-0AC2-4588-AD3E-52C732D55E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17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F80434-461F-4BE3-A358-67BC5110E5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6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EDB02-46F9-4CCB-96FE-8B19F13FC9E1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77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90E6E-7EB7-4E74-B0E7-7079FB6007E4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69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7ED56-7074-43E0-A6E4-3F4D9137886C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27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AED73-6624-416C-8EE8-C8D0D9BFAEA3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79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973DF-B35A-423D-8574-F9CDD09B1EE1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943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01749-C135-4ED9-B933-51D23B737411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24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38B2C-5A83-4E41-AC43-E08FC602EA56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15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4BDAA-DDF0-4A1A-85C7-1E6B38911AB3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58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B299C-3949-43B8-ACF7-6503F603CA22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303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21C04-DCD3-425F-910C-1F841287385E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149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0E113-B966-413F-AFBB-A563E45ED1E3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72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1F4B0-3BAC-410F-A1FC-F02B04CD9005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693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9E34F9-1CB8-4C5D-A0EE-5B15A0586C65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27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32C82-3B0B-4757-8193-08EA6B829D53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9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328B9-3526-4537-B777-756009D76B07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23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E445F-EBE2-4D4A-A83F-568C20299668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109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E288F-C1B2-4AE4-8E26-394B2DE79D3C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63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9C701-7FE6-4B84-8E59-C3316F15676C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914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A3127-38F7-4CFC-925A-764F310C0CC0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46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BFD9C3-06BD-46FA-A023-079B0EF26E37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951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5C09E-C6E8-4784-BA2B-D76E3BCA8DF2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769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CBE0A-ED8A-4D86-A249-0584C53444F6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64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17F97-A9DF-47D5-959F-BD814CF5BDF9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919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8D5C6-42F2-435A-B779-8975D3D70238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4A740-83E1-4C27-9540-9E55DD64D307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019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E5365-F293-44B0-9140-1D37BDD12B7E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312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FFBA0-43C9-4DDE-BFA0-8FFAF1E95224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478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E31EF-6D7A-40A7-B487-B0F865EDEBEE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272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7D3A5-AE78-4F0D-88BB-D83FC97AF074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042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C33CA-521D-4BD6-97DD-1CE51ABF6C7C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754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53BD4-C23E-4301-BE84-E45BA5F02E74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500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90BB2-B760-497B-89A9-3EEEE9244271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873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B1724-FA67-4CE8-9B85-6F1767A0710B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1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8A3E6-39C9-4ABD-B4B3-915F7D913B38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727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D6A29-4494-49C3-BFFB-1A05A5FFFBB1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8862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33B13-D259-4C1C-8571-BF174BEEBCAB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33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D6630-161D-4E27-888F-820F48A3607B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914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66915-D8F4-4ACC-9F61-25007B25D21D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4496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B2913-2EF5-468C-80FE-731E4985ECC6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0533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2CB932-AD0E-4B72-8A6D-5D89F73B5B6F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1010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AF9F1-576A-43CA-A4C7-7DDD1D27C97F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3718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D3681-E0CB-4A9E-AC05-AA3C26FAAE4D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5738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68B13-5236-4E0F-A94F-6EB479C8389D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8667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286DB-94DE-4575-904D-28DB386545CC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7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1AAAB-E308-403B-9454-1735AFE2C0B3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1688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8BFFF2-135C-428A-82C5-D99D548E55FC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2726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4DF21D-D347-42AE-9802-F72EE598F3A7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77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85316-B8C2-49E6-8E9D-BA518B8048B3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30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92F19-2A5C-4FFD-9F8A-3A8E643C6521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67EBD-75A1-420C-B1E2-AF76E4F87879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7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F6516-B7B9-4801-B1B5-E943D7A69FC3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4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48E2C-1441-4528-86FA-CCFCE65418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17D61-B12E-4D95-95F6-628AB78435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4F053-2A9C-4A61-B484-BC54A5C82A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0365-9527-4922-880B-23008152C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DA04D-590E-4AEF-8F02-961B504E6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2FAE4-92D2-42D9-BBF0-CC7A7A27A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CA60A-36D1-4251-A792-B28EFF2EB2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C53E3-9D7B-4E3B-8A03-C243C60B3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FDEA1-664E-4BE6-9A0F-F0C1E25D5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678FA-F7E2-46D9-A937-5A418D4D38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B08D5-5316-4FEB-97E8-658439373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CA6457-2094-421C-A19B-8F63CA777E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 dirty="0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rgbClr val="FFFF00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  <a:latin typeface="Garamond" pitchFamily="18" charset="0"/>
              </a:rPr>
              <a:t>Epidermis </a:t>
            </a:r>
          </a:p>
          <a:p>
            <a:r>
              <a:rPr lang="en-US" sz="2800" b="1" dirty="0">
                <a:solidFill>
                  <a:schemeClr val="bg1"/>
                </a:solidFill>
                <a:latin typeface="Garamond" pitchFamily="18" charset="0"/>
              </a:rPr>
              <a:t>Layers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Dermis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Structures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Disorders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Specialized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Cells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Misc.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Waterproofing layer, </a:t>
            </a:r>
          </a:p>
          <a:p>
            <a:r>
              <a:rPr lang="en-US" dirty="0"/>
              <a:t>keratinocytes are maturing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Stratum </a:t>
            </a:r>
            <a:r>
              <a:rPr lang="en-US" dirty="0" err="1"/>
              <a:t>Granulosum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Muscle that causes the hairs to stand up, resulting in </a:t>
            </a:r>
            <a:r>
              <a:rPr lang="en-US" dirty="0" err="1"/>
              <a:t>goosebumps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Pilioerector</a:t>
            </a:r>
            <a:r>
              <a:rPr lang="en-US" dirty="0"/>
              <a:t> muscle</a:t>
            </a:r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Top layer of dermis- responsible for immunity and pain/touch receptors</a:t>
            </a: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Papillary Layer</a:t>
            </a: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name of the receptors for monitoring stretch and heavy touch</a:t>
            </a: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Ruffini</a:t>
            </a:r>
            <a:r>
              <a:rPr lang="en-US" dirty="0"/>
              <a:t> Corpuscles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Type of glands that release sweat for the purpose of cooling the body</a:t>
            </a: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Merocrine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Mitosis layer, makes new cells</a:t>
            </a:r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Type of glands that release sweat for the </a:t>
            </a:r>
          </a:p>
          <a:p>
            <a:r>
              <a:rPr lang="en-US" sz="2800" dirty="0"/>
              <a:t>    purpose of secreting pheromones.</a:t>
            </a: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Apocrine</a:t>
            </a:r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Fungus between the toes, causing itching and irritation of skin</a:t>
            </a:r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Tinea</a:t>
            </a:r>
            <a:r>
              <a:rPr lang="en-US" dirty="0"/>
              <a:t> </a:t>
            </a:r>
            <a:r>
              <a:rPr lang="en-US" dirty="0" err="1"/>
              <a:t>Pedis</a:t>
            </a:r>
            <a:r>
              <a:rPr lang="en-US" dirty="0"/>
              <a:t> </a:t>
            </a:r>
          </a:p>
          <a:p>
            <a:r>
              <a:rPr lang="en-US" dirty="0"/>
              <a:t>Athlete’s Foot</a:t>
            </a:r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Dye on shoes causing an  allergic reaction on feet</a:t>
            </a:r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Contact Dermatitis</a:t>
            </a:r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Pale skin</a:t>
            </a:r>
          </a:p>
          <a:p>
            <a:r>
              <a:rPr lang="en-US" dirty="0"/>
              <a:t>(name and cause)</a:t>
            </a: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Pallor – low blood flow</a:t>
            </a:r>
          </a:p>
          <a:p>
            <a:r>
              <a:rPr lang="en-US" dirty="0"/>
              <a:t>TIMBER!!!</a:t>
            </a:r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Difference in 3 types</a:t>
            </a:r>
          </a:p>
          <a:p>
            <a:r>
              <a:rPr lang="en-US" dirty="0"/>
              <a:t>    of skin cancer</a:t>
            </a:r>
          </a:p>
          <a:p>
            <a:r>
              <a:rPr lang="en-US" dirty="0"/>
              <a:t>(name and layer affected)</a:t>
            </a:r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Basale</a:t>
            </a:r>
            <a:r>
              <a:rPr lang="en-US" dirty="0"/>
              <a:t>:  basal layer; cut to dermis</a:t>
            </a:r>
          </a:p>
          <a:p>
            <a:r>
              <a:rPr lang="en-US" dirty="0"/>
              <a:t>Squamous:  dermis; cut through dermis, possible chemo </a:t>
            </a:r>
          </a:p>
          <a:p>
            <a:r>
              <a:rPr lang="en-US" dirty="0"/>
              <a:t>Malignant: underlying tissues; cut through all, chemo</a:t>
            </a: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$100</a:t>
            </a: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Stratum </a:t>
            </a:r>
            <a:r>
              <a:rPr lang="en-US" dirty="0" err="1"/>
              <a:t>Basale</a:t>
            </a:r>
            <a:endParaRPr lang="en-US" dirty="0"/>
          </a:p>
        </p:txBody>
      </p:sp>
    </p:spTree>
  </p:cSld>
  <p:clrMapOvr>
    <a:masterClrMapping/>
  </p:clrMapOvr>
  <p:transition advClick="0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Bacterial infection caused by moist skin, resulting in blisters and crusty sores</a:t>
            </a:r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Impetigo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Makes the protein responsible for durability and protection</a:t>
            </a:r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Keratinocytes</a:t>
            </a:r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Within the stratum spinosum, this cell helps attract the immune system</a:t>
            </a:r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Langerhans</a:t>
            </a:r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/>
          <a:p>
            <a:r>
              <a:rPr lang="en-US" dirty="0"/>
              <a:t>Pain and touch receptors</a:t>
            </a:r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Meissner’s</a:t>
            </a:r>
            <a:r>
              <a:rPr lang="en-US" dirty="0"/>
              <a:t> Corpuscles</a:t>
            </a:r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2514600"/>
          </a:xfrm>
        </p:spPr>
        <p:txBody>
          <a:bodyPr/>
          <a:lstStyle/>
          <a:p>
            <a:r>
              <a:rPr lang="en-US" dirty="0"/>
              <a:t>Basic touch receptors, found in stratum </a:t>
            </a:r>
            <a:r>
              <a:rPr lang="en-US" dirty="0" err="1"/>
              <a:t>basale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Merkel Cells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Protect from </a:t>
            </a:r>
          </a:p>
          <a:p>
            <a:r>
              <a:rPr lang="en-US" dirty="0"/>
              <a:t>abrasion by exfoliating         </a:t>
            </a:r>
          </a:p>
          <a:p>
            <a:r>
              <a:rPr lang="en-US" dirty="0"/>
              <a:t>     (desquamating)</a:t>
            </a:r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6400800" cy="2895600"/>
          </a:xfrm>
        </p:spPr>
        <p:txBody>
          <a:bodyPr/>
          <a:lstStyle/>
          <a:p>
            <a:r>
              <a:rPr lang="en-US" dirty="0"/>
              <a:t>Pressure sensors located in the reticular layer of the dermis</a:t>
            </a:r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Pacinian</a:t>
            </a:r>
            <a:r>
              <a:rPr lang="en-US" dirty="0"/>
              <a:t> Corpuscles</a:t>
            </a:r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Chemical secreted for tan skin color</a:t>
            </a:r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Melanin</a:t>
            </a:r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Name 3 functions of the skin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Are you kidding me?!  There’s a </a:t>
            </a:r>
            <a:r>
              <a:rPr lang="en-US" dirty="0" err="1"/>
              <a:t>gajillion</a:t>
            </a:r>
            <a:r>
              <a:rPr lang="en-US" dirty="0"/>
              <a:t> things your skin does.  Practice writing out </a:t>
            </a:r>
            <a:r>
              <a:rPr lang="en-US"/>
              <a:t>a bunch.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Agents that cause</a:t>
            </a:r>
          </a:p>
          <a:p>
            <a:r>
              <a:rPr lang="en-US" dirty="0"/>
              <a:t>genetic mutations.</a:t>
            </a:r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Mutagens (not carcinogens!)</a:t>
            </a:r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Dermis layer that contains sweat     </a:t>
            </a:r>
          </a:p>
          <a:p>
            <a:r>
              <a:rPr lang="en-US" dirty="0"/>
              <a:t> glands and pressure receptors</a:t>
            </a:r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Reticular Layer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$200</a:t>
            </a: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Stratum </a:t>
            </a:r>
            <a:r>
              <a:rPr lang="en-US" dirty="0" err="1"/>
              <a:t>Corneum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 the 3 types of cells </a:t>
            </a:r>
          </a:p>
          <a:p>
            <a:r>
              <a:rPr lang="en-US" dirty="0"/>
              <a:t>in the stratum </a:t>
            </a:r>
            <a:r>
              <a:rPr lang="en-US" dirty="0" err="1"/>
              <a:t>basale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Merkel Cells, Melanocytes, Keratinocytes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$300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Clear, has </a:t>
            </a:r>
            <a:r>
              <a:rPr lang="en-US" dirty="0" err="1"/>
              <a:t>eleiden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Stratum </a:t>
            </a:r>
            <a:r>
              <a:rPr lang="en-US" dirty="0" err="1"/>
              <a:t>Lucidum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Contains</a:t>
            </a:r>
            <a:r>
              <a:rPr lang="fr-FR" dirty="0"/>
              <a:t> </a:t>
            </a:r>
            <a:r>
              <a:rPr lang="fr-FR" dirty="0" err="1"/>
              <a:t>desmosomes</a:t>
            </a:r>
            <a:r>
              <a:rPr lang="fr-FR" dirty="0"/>
              <a:t>, </a:t>
            </a:r>
            <a:r>
              <a:rPr lang="fr-FR" dirty="0" err="1"/>
              <a:t>immunity</a:t>
            </a:r>
            <a:r>
              <a:rPr lang="fr-FR" dirty="0"/>
              <a:t> via Langerhans </a:t>
            </a:r>
            <a:r>
              <a:rPr lang="fr-FR" dirty="0" err="1"/>
              <a:t>cells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Stratum </a:t>
            </a:r>
            <a:r>
              <a:rPr lang="en-US" dirty="0" err="1"/>
              <a:t>Spinosum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513</Words>
  <Application>Microsoft Office PowerPoint</Application>
  <PresentationFormat>On-screen Show (4:3)</PresentationFormat>
  <Paragraphs>198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Garamond</vt:lpstr>
      <vt:lpstr>Times New Roman</vt:lpstr>
      <vt:lpstr>Default Design</vt:lpstr>
      <vt:lpstr>PowerPoint Presentation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</vt:vector>
  </TitlesOfParts>
  <Company>Grant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Scott Johnson</cp:lastModifiedBy>
  <cp:revision>46</cp:revision>
  <dcterms:created xsi:type="dcterms:W3CDTF">1998-08-19T17:45:48Z</dcterms:created>
  <dcterms:modified xsi:type="dcterms:W3CDTF">2019-10-01T13:47:44Z</dcterms:modified>
</cp:coreProperties>
</file>