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256" r:id="rId2"/>
    <p:sldId id="257" r:id="rId3"/>
    <p:sldId id="307" r:id="rId4"/>
    <p:sldId id="267" r:id="rId5"/>
    <p:sldId id="308" r:id="rId6"/>
    <p:sldId id="355" r:id="rId7"/>
    <p:sldId id="310" r:id="rId8"/>
    <p:sldId id="311" r:id="rId9"/>
    <p:sldId id="312" r:id="rId10"/>
    <p:sldId id="313" r:id="rId11"/>
    <p:sldId id="314" r:id="rId12"/>
    <p:sldId id="315" r:id="rId13"/>
    <p:sldId id="316" r:id="rId14"/>
    <p:sldId id="317" r:id="rId15"/>
    <p:sldId id="318" r:id="rId16"/>
    <p:sldId id="319" r:id="rId17"/>
    <p:sldId id="320" r:id="rId18"/>
    <p:sldId id="321" r:id="rId19"/>
    <p:sldId id="322" r:id="rId20"/>
    <p:sldId id="323" r:id="rId21"/>
    <p:sldId id="324" r:id="rId22"/>
    <p:sldId id="325" r:id="rId23"/>
    <p:sldId id="326" r:id="rId24"/>
    <p:sldId id="327" r:id="rId25"/>
    <p:sldId id="328" r:id="rId26"/>
    <p:sldId id="329" r:id="rId27"/>
    <p:sldId id="330" r:id="rId28"/>
    <p:sldId id="331" r:id="rId29"/>
    <p:sldId id="332" r:id="rId30"/>
    <p:sldId id="333" r:id="rId31"/>
    <p:sldId id="334" r:id="rId32"/>
    <p:sldId id="335" r:id="rId33"/>
    <p:sldId id="336" r:id="rId34"/>
    <p:sldId id="337" r:id="rId35"/>
    <p:sldId id="338" r:id="rId36"/>
    <p:sldId id="339" r:id="rId37"/>
    <p:sldId id="340" r:id="rId38"/>
    <p:sldId id="341" r:id="rId39"/>
    <p:sldId id="342" r:id="rId40"/>
    <p:sldId id="343" r:id="rId41"/>
    <p:sldId id="344" r:id="rId42"/>
    <p:sldId id="345" r:id="rId43"/>
    <p:sldId id="346" r:id="rId44"/>
    <p:sldId id="347" r:id="rId45"/>
    <p:sldId id="348" r:id="rId46"/>
    <p:sldId id="349" r:id="rId47"/>
    <p:sldId id="350" r:id="rId48"/>
    <p:sldId id="351" r:id="rId49"/>
    <p:sldId id="352" r:id="rId50"/>
    <p:sldId id="353" r:id="rId51"/>
    <p:sldId id="354" r:id="rId52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6" d="100"/>
          <a:sy n="66" d="100"/>
        </p:scale>
        <p:origin x="84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6BC28AD-0AC2-4588-AD3E-52C732D55E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217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519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519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F80434-461F-4BE3-A358-67BC5110E5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567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EEDB02-46F9-4CCB-96FE-8B19F13FC9E1}" type="slidenum">
              <a:rPr lang="en-US"/>
              <a:pPr/>
              <a:t>1</a:t>
            </a:fld>
            <a:endParaRPr lang="en-US"/>
          </a:p>
        </p:txBody>
      </p:sp>
      <p:sp>
        <p:nvSpPr>
          <p:cNvPr id="253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0773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B90E6E-7EB7-4E74-B0E7-7079FB6007E4}" type="slidenum">
              <a:rPr lang="en-US"/>
              <a:pPr/>
              <a:t>10</a:t>
            </a:fld>
            <a:endParaRPr lang="en-US"/>
          </a:p>
        </p:txBody>
      </p:sp>
      <p:sp>
        <p:nvSpPr>
          <p:cNvPr id="263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2691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17ED56-7074-43E0-A6E4-3F4D9137886C}" type="slidenum">
              <a:rPr lang="en-US"/>
              <a:pPr/>
              <a:t>11</a:t>
            </a:fld>
            <a:endParaRPr lang="en-US"/>
          </a:p>
        </p:txBody>
      </p:sp>
      <p:sp>
        <p:nvSpPr>
          <p:cNvPr id="26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7271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EAED73-6624-416C-8EE8-C8D0D9BFAEA3}" type="slidenum">
              <a:rPr lang="en-US"/>
              <a:pPr/>
              <a:t>12</a:t>
            </a:fld>
            <a:endParaRPr lang="en-US"/>
          </a:p>
        </p:txBody>
      </p:sp>
      <p:sp>
        <p:nvSpPr>
          <p:cNvPr id="265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4796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D973DF-B35A-423D-8574-F9CDD09B1EE1}" type="slidenum">
              <a:rPr lang="en-US"/>
              <a:pPr/>
              <a:t>13</a:t>
            </a:fld>
            <a:endParaRPr lang="en-US"/>
          </a:p>
        </p:txBody>
      </p:sp>
      <p:sp>
        <p:nvSpPr>
          <p:cNvPr id="266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5943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901749-C135-4ED9-B933-51D23B737411}" type="slidenum">
              <a:rPr lang="en-US"/>
              <a:pPr/>
              <a:t>14</a:t>
            </a:fld>
            <a:endParaRPr lang="en-US"/>
          </a:p>
        </p:txBody>
      </p:sp>
      <p:sp>
        <p:nvSpPr>
          <p:cNvPr id="26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1247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138B2C-5A83-4E41-AC43-E08FC602EA56}" type="slidenum">
              <a:rPr lang="en-US"/>
              <a:pPr/>
              <a:t>15</a:t>
            </a:fld>
            <a:endParaRPr lang="en-US"/>
          </a:p>
        </p:txBody>
      </p:sp>
      <p:sp>
        <p:nvSpPr>
          <p:cNvPr id="26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9155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94BDAA-DDF0-4A1A-85C7-1E6B38911AB3}" type="slidenum">
              <a:rPr lang="en-US"/>
              <a:pPr/>
              <a:t>16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5582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7B299C-3949-43B8-ACF7-6503F603CA22}" type="slidenum">
              <a:rPr lang="en-US"/>
              <a:pPr/>
              <a:t>17</a:t>
            </a:fld>
            <a:endParaRPr lang="en-US"/>
          </a:p>
        </p:txBody>
      </p:sp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0303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721C04-DCD3-425F-910C-1F841287385E}" type="slidenum">
              <a:rPr lang="en-US"/>
              <a:pPr/>
              <a:t>18</a:t>
            </a:fld>
            <a:endParaRPr lang="en-US"/>
          </a:p>
        </p:txBody>
      </p:sp>
      <p:sp>
        <p:nvSpPr>
          <p:cNvPr id="27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3149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C0E113-B966-413F-AFBB-A563E45ED1E3}" type="slidenum">
              <a:rPr lang="en-US"/>
              <a:pPr/>
              <a:t>19</a:t>
            </a:fld>
            <a:endParaRPr lang="en-US"/>
          </a:p>
        </p:txBody>
      </p:sp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772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61F4B0-3BAC-410F-A1FC-F02B04CD9005}" type="slidenum">
              <a:rPr lang="en-US"/>
              <a:pPr/>
              <a:t>2</a:t>
            </a:fld>
            <a:endParaRPr lang="en-US"/>
          </a:p>
        </p:txBody>
      </p:sp>
      <p:sp>
        <p:nvSpPr>
          <p:cNvPr id="254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5693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9E34F9-1CB8-4C5D-A0EE-5B15A0586C65}" type="slidenum">
              <a:rPr lang="en-US"/>
              <a:pPr/>
              <a:t>20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127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F32C82-3B0B-4757-8193-08EA6B829D53}" type="slidenum">
              <a:rPr lang="en-US"/>
              <a:pPr/>
              <a:t>21</a:t>
            </a:fld>
            <a:endParaRPr lang="en-US"/>
          </a:p>
        </p:txBody>
      </p:sp>
      <p:sp>
        <p:nvSpPr>
          <p:cNvPr id="27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11970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F328B9-3526-4537-B777-756009D76B07}" type="slidenum">
              <a:rPr lang="en-US"/>
              <a:pPr/>
              <a:t>22</a:t>
            </a:fld>
            <a:endParaRPr lang="en-US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80230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BE445F-EBE2-4D4A-A83F-568C20299668}" type="slidenum">
              <a:rPr lang="en-US"/>
              <a:pPr/>
              <a:t>23</a:t>
            </a:fld>
            <a:endParaRPr lang="en-US"/>
          </a:p>
        </p:txBody>
      </p:sp>
      <p:sp>
        <p:nvSpPr>
          <p:cNvPr id="27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8109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CE288F-C1B2-4AE4-8E26-394B2DE79D3C}" type="slidenum">
              <a:rPr lang="en-US"/>
              <a:pPr/>
              <a:t>24</a:t>
            </a:fld>
            <a:endParaRPr lang="en-US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96327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E9C701-7FE6-4B84-8E59-C3316F15676C}" type="slidenum">
              <a:rPr lang="en-US"/>
              <a:pPr/>
              <a:t>25</a:t>
            </a:fld>
            <a:endParaRPr lang="en-US"/>
          </a:p>
        </p:txBody>
      </p:sp>
      <p:sp>
        <p:nvSpPr>
          <p:cNvPr id="278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29146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1A3127-38F7-4CFC-925A-764F310C0CC0}" type="slidenum">
              <a:rPr lang="en-US"/>
              <a:pPr/>
              <a:t>26</a:t>
            </a:fld>
            <a:endParaRPr lang="en-US"/>
          </a:p>
        </p:txBody>
      </p:sp>
      <p:sp>
        <p:nvSpPr>
          <p:cNvPr id="279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1460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BFD9C3-06BD-46FA-A023-079B0EF26E37}" type="slidenum">
              <a:rPr lang="en-US"/>
              <a:pPr/>
              <a:t>27</a:t>
            </a:fld>
            <a:endParaRPr lang="en-US"/>
          </a:p>
        </p:txBody>
      </p:sp>
      <p:sp>
        <p:nvSpPr>
          <p:cNvPr id="280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69514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D5C09E-C6E8-4784-BA2B-D76E3BCA8DF2}" type="slidenum">
              <a:rPr lang="en-US"/>
              <a:pPr/>
              <a:t>28</a:t>
            </a:fld>
            <a:endParaRPr lang="en-US"/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17692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3CBE0A-ED8A-4D86-A249-0584C53444F6}" type="slidenum">
              <a:rPr lang="en-US"/>
              <a:pPr/>
              <a:t>29</a:t>
            </a:fld>
            <a:endParaRPr lang="en-US"/>
          </a:p>
        </p:txBody>
      </p:sp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464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F17F97-A9DF-47D5-959F-BD814CF5BDF9}" type="slidenum">
              <a:rPr lang="en-US"/>
              <a:pPr/>
              <a:t>3</a:t>
            </a:fld>
            <a:endParaRPr lang="en-US"/>
          </a:p>
        </p:txBody>
      </p:sp>
      <p:sp>
        <p:nvSpPr>
          <p:cNvPr id="256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69192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88D5C6-42F2-435A-B779-8975D3D70238}" type="slidenum">
              <a:rPr lang="en-US"/>
              <a:pPr/>
              <a:t>30</a:t>
            </a:fld>
            <a:endParaRPr lang="en-US"/>
          </a:p>
        </p:txBody>
      </p:sp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837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E4A740-83E1-4C27-9540-9E55DD64D307}" type="slidenum">
              <a:rPr lang="en-US"/>
              <a:pPr/>
              <a:t>31</a:t>
            </a:fld>
            <a:endParaRPr lang="en-US"/>
          </a:p>
        </p:txBody>
      </p:sp>
      <p:sp>
        <p:nvSpPr>
          <p:cNvPr id="284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60191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3E5365-F293-44B0-9140-1D37BDD12B7E}" type="slidenum">
              <a:rPr lang="en-US"/>
              <a:pPr/>
              <a:t>32</a:t>
            </a:fld>
            <a:endParaRPr lang="en-US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93124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7FFBA0-43C9-4DDE-BFA0-8FFAF1E95224}" type="slidenum">
              <a:rPr lang="en-US"/>
              <a:pPr/>
              <a:t>33</a:t>
            </a:fld>
            <a:endParaRPr lang="en-US"/>
          </a:p>
        </p:txBody>
      </p:sp>
      <p:sp>
        <p:nvSpPr>
          <p:cNvPr id="28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34786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7E31EF-6D7A-40A7-B487-B0F865EDEBEE}" type="slidenum">
              <a:rPr lang="en-US"/>
              <a:pPr/>
              <a:t>34</a:t>
            </a:fld>
            <a:endParaRPr lang="en-US"/>
          </a:p>
        </p:txBody>
      </p:sp>
      <p:sp>
        <p:nvSpPr>
          <p:cNvPr id="287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02729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7D3A5-AE78-4F0D-88BB-D83FC97AF074}" type="slidenum">
              <a:rPr lang="en-US"/>
              <a:pPr/>
              <a:t>35</a:t>
            </a:fld>
            <a:endParaRPr lang="en-US"/>
          </a:p>
        </p:txBody>
      </p:sp>
      <p:sp>
        <p:nvSpPr>
          <p:cNvPr id="288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70423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FC33CA-521D-4BD6-97DD-1CE51ABF6C7C}" type="slidenum">
              <a:rPr lang="en-US"/>
              <a:pPr/>
              <a:t>36</a:t>
            </a:fld>
            <a:endParaRPr lang="en-US"/>
          </a:p>
        </p:txBody>
      </p:sp>
      <p:sp>
        <p:nvSpPr>
          <p:cNvPr id="289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97549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453BD4-C23E-4301-BE84-E45BA5F02E74}" type="slidenum">
              <a:rPr lang="en-US"/>
              <a:pPr/>
              <a:t>37</a:t>
            </a:fld>
            <a:endParaRPr lang="en-US"/>
          </a:p>
        </p:txBody>
      </p:sp>
      <p:sp>
        <p:nvSpPr>
          <p:cNvPr id="29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95002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F90BB2-B760-497B-89A9-3EEEE9244271}" type="slidenum">
              <a:rPr lang="en-US"/>
              <a:pPr/>
              <a:t>38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48733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EB1724-FA67-4CE8-9B85-6F1767A0710B}" type="slidenum">
              <a:rPr lang="en-US"/>
              <a:pPr/>
              <a:t>39</a:t>
            </a:fld>
            <a:endParaRPr lang="en-US"/>
          </a:p>
        </p:txBody>
      </p:sp>
      <p:sp>
        <p:nvSpPr>
          <p:cNvPr id="29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3612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18A3E6-39C9-4ABD-B4B3-915F7D913B38}" type="slidenum">
              <a:rPr lang="en-US"/>
              <a:pPr/>
              <a:t>4</a:t>
            </a:fld>
            <a:endParaRPr lang="en-US"/>
          </a:p>
        </p:txBody>
      </p:sp>
      <p:sp>
        <p:nvSpPr>
          <p:cNvPr id="257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87271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0D6A29-4494-49C3-BFFB-1A05A5FFFBB1}" type="slidenum">
              <a:rPr lang="en-US"/>
              <a:pPr/>
              <a:t>40</a:t>
            </a:fld>
            <a:endParaRPr lang="en-US"/>
          </a:p>
        </p:txBody>
      </p:sp>
      <p:sp>
        <p:nvSpPr>
          <p:cNvPr id="293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08862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833B13-D259-4C1C-8571-BF174BEEBCAB}" type="slidenum">
              <a:rPr lang="en-US"/>
              <a:pPr/>
              <a:t>41</a:t>
            </a:fld>
            <a:endParaRPr lang="en-US"/>
          </a:p>
        </p:txBody>
      </p:sp>
      <p:sp>
        <p:nvSpPr>
          <p:cNvPr id="294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9337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CD6630-161D-4E27-888F-820F48A3607B}" type="slidenum">
              <a:rPr lang="en-US"/>
              <a:pPr/>
              <a:t>42</a:t>
            </a:fld>
            <a:endParaRPr lang="en-US"/>
          </a:p>
        </p:txBody>
      </p:sp>
      <p:sp>
        <p:nvSpPr>
          <p:cNvPr id="295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99147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A66915-D8F4-4ACC-9F61-25007B25D21D}" type="slidenum">
              <a:rPr lang="en-US"/>
              <a:pPr/>
              <a:t>43</a:t>
            </a:fld>
            <a:endParaRPr lang="en-US"/>
          </a:p>
        </p:txBody>
      </p:sp>
      <p:sp>
        <p:nvSpPr>
          <p:cNvPr id="29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64496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6B2913-2EF5-468C-80FE-731E4985ECC6}" type="slidenum">
              <a:rPr lang="en-US"/>
              <a:pPr/>
              <a:t>44</a:t>
            </a:fld>
            <a:endParaRPr lang="en-US"/>
          </a:p>
        </p:txBody>
      </p:sp>
      <p:sp>
        <p:nvSpPr>
          <p:cNvPr id="297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305332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2CB932-AD0E-4B72-8A6D-5D89F73B5B6F}" type="slidenum">
              <a:rPr lang="en-US"/>
              <a:pPr/>
              <a:t>45</a:t>
            </a:fld>
            <a:endParaRPr lang="en-US"/>
          </a:p>
        </p:txBody>
      </p:sp>
      <p:sp>
        <p:nvSpPr>
          <p:cNvPr id="29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61010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9AF9F1-576A-43CA-A4C7-7DDD1D27C97F}" type="slidenum">
              <a:rPr lang="en-US"/>
              <a:pPr/>
              <a:t>46</a:t>
            </a:fld>
            <a:endParaRPr lang="en-US"/>
          </a:p>
        </p:txBody>
      </p:sp>
      <p:sp>
        <p:nvSpPr>
          <p:cNvPr id="300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93718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5D3681-E0CB-4A9E-AC05-AA3C26FAAE4D}" type="slidenum">
              <a:rPr lang="en-US"/>
              <a:pPr/>
              <a:t>47</a:t>
            </a:fld>
            <a:endParaRPr lang="en-US"/>
          </a:p>
        </p:txBody>
      </p:sp>
      <p:sp>
        <p:nvSpPr>
          <p:cNvPr id="301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45738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868B13-5236-4E0F-A94F-6EB479C8389D}" type="slidenum">
              <a:rPr lang="en-US"/>
              <a:pPr/>
              <a:t>48</a:t>
            </a:fld>
            <a:endParaRPr lang="en-US"/>
          </a:p>
        </p:txBody>
      </p:sp>
      <p:sp>
        <p:nvSpPr>
          <p:cNvPr id="302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486673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8286DB-94DE-4575-904D-28DB386545CC}" type="slidenum">
              <a:rPr lang="en-US"/>
              <a:pPr/>
              <a:t>49</a:t>
            </a:fld>
            <a:endParaRPr lang="en-US"/>
          </a:p>
        </p:txBody>
      </p:sp>
      <p:sp>
        <p:nvSpPr>
          <p:cNvPr id="303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479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D1AAAB-E308-403B-9454-1735AFE2C0B3}" type="slidenum">
              <a:rPr lang="en-US"/>
              <a:pPr/>
              <a:t>5</a:t>
            </a:fld>
            <a:endParaRPr lang="en-US"/>
          </a:p>
        </p:txBody>
      </p:sp>
      <p:sp>
        <p:nvSpPr>
          <p:cNvPr id="258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516886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8BFFF2-135C-428A-82C5-D99D548E55FC}" type="slidenum">
              <a:rPr lang="en-US"/>
              <a:pPr/>
              <a:t>50</a:t>
            </a:fld>
            <a:endParaRPr lang="en-US"/>
          </a:p>
        </p:txBody>
      </p:sp>
      <p:sp>
        <p:nvSpPr>
          <p:cNvPr id="304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127267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4DF21D-D347-42AE-9802-F72EE598F3A7}" type="slidenum">
              <a:rPr lang="en-US"/>
              <a:pPr/>
              <a:t>51</a:t>
            </a:fld>
            <a:endParaRPr lang="en-US"/>
          </a:p>
        </p:txBody>
      </p:sp>
      <p:sp>
        <p:nvSpPr>
          <p:cNvPr id="305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776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785316-B8C2-49E6-8E9D-BA518B8048B3}" type="slidenum">
              <a:rPr lang="en-US"/>
              <a:pPr/>
              <a:t>6</a:t>
            </a:fld>
            <a:endParaRPr lang="en-US"/>
          </a:p>
        </p:txBody>
      </p:sp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1304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692F19-2A5C-4FFD-9F8A-3A8E643C6521}" type="slidenum">
              <a:rPr lang="en-US"/>
              <a:pPr/>
              <a:t>7</a:t>
            </a:fld>
            <a:endParaRPr lang="en-US"/>
          </a:p>
        </p:txBody>
      </p:sp>
      <p:sp>
        <p:nvSpPr>
          <p:cNvPr id="26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40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967EBD-75A1-420C-B1E2-AF76E4F87879}" type="slidenum">
              <a:rPr lang="en-US"/>
              <a:pPr/>
              <a:t>8</a:t>
            </a:fld>
            <a:endParaRPr lang="en-US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3775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3F6516-B7B9-4801-B1B5-E943D7A69FC3}" type="slidenum">
              <a:rPr lang="en-US"/>
              <a:pPr/>
              <a:t>9</a:t>
            </a:fld>
            <a:endParaRPr lang="en-US"/>
          </a:p>
        </p:txBody>
      </p:sp>
      <p:sp>
        <p:nvSpPr>
          <p:cNvPr id="26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047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048E2C-1441-4528-86FA-CCFCE65418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A17D61-B12E-4D95-95F6-628AB78435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74F053-2A9C-4A61-B484-BC54A5C82A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70365-9527-4922-880B-23008152C4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DDA04D-590E-4AEF-8F02-961B504E64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52FAE4-92D2-42D9-BBF0-CC7A7A27A8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6CA60A-36D1-4251-A792-B28EFF2EB2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4C53E3-9D7B-4E3B-8A03-C243C60B3C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2FDEA1-664E-4BE6-9A0F-F0C1E25D55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5678FA-F7E2-46D9-A937-5A418D4D38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4B08D5-5316-4FEB-97E8-658439373D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4CA6457-2094-421C-A19B-8F63CA777E3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13" Type="http://schemas.openxmlformats.org/officeDocument/2006/relationships/slide" Target="slide24.xml"/><Relationship Id="rId18" Type="http://schemas.openxmlformats.org/officeDocument/2006/relationships/slide" Target="slide34.xml"/><Relationship Id="rId26" Type="http://schemas.openxmlformats.org/officeDocument/2006/relationships/slide" Target="slide50.xml"/><Relationship Id="rId3" Type="http://schemas.openxmlformats.org/officeDocument/2006/relationships/slide" Target="slide4.xml"/><Relationship Id="rId21" Type="http://schemas.openxmlformats.org/officeDocument/2006/relationships/slide" Target="slide40.xml"/><Relationship Id="rId7" Type="http://schemas.openxmlformats.org/officeDocument/2006/relationships/slide" Target="slide12.xml"/><Relationship Id="rId12" Type="http://schemas.openxmlformats.org/officeDocument/2006/relationships/slide" Target="slide22.xml"/><Relationship Id="rId17" Type="http://schemas.openxmlformats.org/officeDocument/2006/relationships/slide" Target="slide32.xml"/><Relationship Id="rId25" Type="http://schemas.openxmlformats.org/officeDocument/2006/relationships/slide" Target="slide48.xml"/><Relationship Id="rId2" Type="http://schemas.openxmlformats.org/officeDocument/2006/relationships/notesSlide" Target="../notesSlides/notesSlide1.xml"/><Relationship Id="rId16" Type="http://schemas.openxmlformats.org/officeDocument/2006/relationships/slide" Target="slide30.xml"/><Relationship Id="rId20" Type="http://schemas.openxmlformats.org/officeDocument/2006/relationships/slide" Target="slide38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11" Type="http://schemas.openxmlformats.org/officeDocument/2006/relationships/slide" Target="slide20.xml"/><Relationship Id="rId24" Type="http://schemas.openxmlformats.org/officeDocument/2006/relationships/slide" Target="slide46.xml"/><Relationship Id="rId5" Type="http://schemas.openxmlformats.org/officeDocument/2006/relationships/slide" Target="slide8.xml"/><Relationship Id="rId15" Type="http://schemas.openxmlformats.org/officeDocument/2006/relationships/slide" Target="slide28.xml"/><Relationship Id="rId23" Type="http://schemas.openxmlformats.org/officeDocument/2006/relationships/slide" Target="slide44.xml"/><Relationship Id="rId10" Type="http://schemas.openxmlformats.org/officeDocument/2006/relationships/slide" Target="slide18.xml"/><Relationship Id="rId19" Type="http://schemas.openxmlformats.org/officeDocument/2006/relationships/slide" Target="slide36.xml"/><Relationship Id="rId4" Type="http://schemas.openxmlformats.org/officeDocument/2006/relationships/slide" Target="slide6.xml"/><Relationship Id="rId9" Type="http://schemas.openxmlformats.org/officeDocument/2006/relationships/slide" Target="slide16.xml"/><Relationship Id="rId14" Type="http://schemas.openxmlformats.org/officeDocument/2006/relationships/slide" Target="slide26.xml"/><Relationship Id="rId22" Type="http://schemas.openxmlformats.org/officeDocument/2006/relationships/slide" Target="slide42.xml"/><Relationship Id="rId27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7" name="AutoShape 8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 dirty="0">
                <a:solidFill>
                  <a:schemeClr val="bg1"/>
                </a:solidFill>
                <a:latin typeface="Garamond" pitchFamily="18" charset="0"/>
                <a:hlinkClick r:id="rId3" action="ppaction://hlinksldjump"/>
              </a:rPr>
              <a:t>200</a:t>
            </a:r>
            <a:endParaRPr lang="en-US" sz="3600" b="1" dirty="0"/>
          </a:p>
        </p:txBody>
      </p:sp>
      <p:sp>
        <p:nvSpPr>
          <p:cNvPr id="2138" name="AutoShape 9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4" action="ppaction://hlinksldjump"/>
              </a:rPr>
              <a:t>300</a:t>
            </a:r>
            <a:endParaRPr lang="en-US" sz="3600" b="1">
              <a:hlinkClick r:id="rId4" action="ppaction://hlinksldjump"/>
            </a:endParaRPr>
          </a:p>
        </p:txBody>
      </p:sp>
      <p:sp>
        <p:nvSpPr>
          <p:cNvPr id="2139" name="AutoShape 91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5" action="ppaction://hlinksldjump"/>
              </a:rPr>
              <a:t>400</a:t>
            </a:r>
            <a:endParaRPr lang="en-US" sz="3600" b="1">
              <a:hlinkClick r:id="rId5" action="ppaction://hlinksldjump"/>
            </a:endParaRPr>
          </a:p>
        </p:txBody>
      </p:sp>
      <p:sp>
        <p:nvSpPr>
          <p:cNvPr id="2140" name="AutoShape 92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6" action="ppaction://hlinksldjump"/>
              </a:rPr>
              <a:t>500</a:t>
            </a:r>
            <a:endParaRPr lang="en-US" sz="3600" b="1"/>
          </a:p>
        </p:txBody>
      </p:sp>
      <p:sp>
        <p:nvSpPr>
          <p:cNvPr id="2149" name="AutoShape 101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7" action="ppaction://hlinksldjump"/>
              </a:rPr>
              <a:t>100</a:t>
            </a:r>
            <a:endParaRPr lang="en-US" sz="3600" b="1"/>
          </a:p>
        </p:txBody>
      </p:sp>
      <p:sp>
        <p:nvSpPr>
          <p:cNvPr id="2150" name="AutoShape 102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8" action="ppaction://hlinksldjump"/>
              </a:rPr>
              <a:t>200</a:t>
            </a:r>
            <a:endParaRPr lang="en-US" sz="3600" b="1">
              <a:hlinkClick r:id="rId8" action="ppaction://hlinksldjump"/>
            </a:endParaRPr>
          </a:p>
        </p:txBody>
      </p:sp>
      <p:sp>
        <p:nvSpPr>
          <p:cNvPr id="2151" name="AutoShape 103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9" action="ppaction://hlinksldjump"/>
              </a:rPr>
              <a:t>300</a:t>
            </a:r>
            <a:endParaRPr lang="en-US" sz="3600" b="1"/>
          </a:p>
        </p:txBody>
      </p:sp>
      <p:sp>
        <p:nvSpPr>
          <p:cNvPr id="2152" name="AutoShape 104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0" action="ppaction://hlinksldjump"/>
              </a:rPr>
              <a:t>400</a:t>
            </a:r>
            <a:endParaRPr lang="en-US" sz="3600" b="1"/>
          </a:p>
        </p:txBody>
      </p:sp>
      <p:sp>
        <p:nvSpPr>
          <p:cNvPr id="2153" name="AutoShape 105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1" action="ppaction://hlinksldjump"/>
              </a:rPr>
              <a:t>500</a:t>
            </a:r>
            <a:endParaRPr lang="en-US" sz="3600" b="1"/>
          </a:p>
        </p:txBody>
      </p:sp>
      <p:sp>
        <p:nvSpPr>
          <p:cNvPr id="2154" name="AutoShape 106">
            <a:hlinkClick r:id="rId1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 dirty="0">
                <a:solidFill>
                  <a:schemeClr val="bg1"/>
                </a:solidFill>
                <a:latin typeface="Garamond" pitchFamily="18" charset="0"/>
                <a:hlinkClick r:id="rId12" action="ppaction://hlinksldjump"/>
              </a:rPr>
              <a:t>100</a:t>
            </a:r>
            <a:endParaRPr lang="en-US" sz="3600" b="1" dirty="0"/>
          </a:p>
        </p:txBody>
      </p:sp>
      <p:sp>
        <p:nvSpPr>
          <p:cNvPr id="2155" name="AutoShape 107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3" action="ppaction://hlinksldjump"/>
              </a:rPr>
              <a:t>200</a:t>
            </a:r>
            <a:endParaRPr lang="en-US" sz="3600" b="1"/>
          </a:p>
        </p:txBody>
      </p:sp>
      <p:sp>
        <p:nvSpPr>
          <p:cNvPr id="2156" name="AutoShape 108">
            <a:hlinkClick r:id="rId1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4" action="ppaction://hlinksldjump"/>
              </a:rPr>
              <a:t>300</a:t>
            </a:r>
            <a:endParaRPr lang="en-US" sz="3600" b="1"/>
          </a:p>
        </p:txBody>
      </p:sp>
      <p:sp>
        <p:nvSpPr>
          <p:cNvPr id="2157" name="AutoShape 109">
            <a:hlinkClick r:id="rId1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5" action="ppaction://hlinksldjump"/>
              </a:rPr>
              <a:t>400</a:t>
            </a:r>
            <a:endParaRPr lang="en-US" sz="3600" b="1"/>
          </a:p>
        </p:txBody>
      </p:sp>
      <p:sp>
        <p:nvSpPr>
          <p:cNvPr id="2158" name="AutoShape 110">
            <a:hlinkClick r:id="rId1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6" action="ppaction://hlinksldjump"/>
              </a:rPr>
              <a:t>500</a:t>
            </a:r>
            <a:endParaRPr lang="en-US" sz="3600" b="1"/>
          </a:p>
        </p:txBody>
      </p:sp>
      <p:sp>
        <p:nvSpPr>
          <p:cNvPr id="2159" name="AutoShape 111">
            <a:hlinkClick r:id="rId1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7" action="ppaction://hlinksldjump"/>
              </a:rPr>
              <a:t>100</a:t>
            </a:r>
            <a:endParaRPr lang="en-US" sz="3600" b="1"/>
          </a:p>
        </p:txBody>
      </p:sp>
      <p:sp>
        <p:nvSpPr>
          <p:cNvPr id="2160" name="AutoShape 112">
            <a:hlinkClick r:id="rId1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8" action="ppaction://hlinksldjump"/>
              </a:rPr>
              <a:t>200</a:t>
            </a:r>
            <a:endParaRPr lang="en-US" sz="3600" b="1"/>
          </a:p>
        </p:txBody>
      </p:sp>
      <p:sp>
        <p:nvSpPr>
          <p:cNvPr id="2161" name="AutoShape 113">
            <a:hlinkClick r:id="rId1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9" action="ppaction://hlinksldjump"/>
              </a:rPr>
              <a:t>300</a:t>
            </a:r>
            <a:endParaRPr lang="en-US" sz="3600" b="1"/>
          </a:p>
        </p:txBody>
      </p:sp>
      <p:sp>
        <p:nvSpPr>
          <p:cNvPr id="2162" name="AutoShape 114">
            <a:hlinkClick r:id="rId2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0" action="ppaction://hlinksldjump"/>
              </a:rPr>
              <a:t>400</a:t>
            </a:r>
            <a:endParaRPr lang="en-US" sz="3600" b="1"/>
          </a:p>
        </p:txBody>
      </p:sp>
      <p:sp>
        <p:nvSpPr>
          <p:cNvPr id="2163" name="AutoShape 115">
            <a:hlinkClick r:id="rId2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1" action="ppaction://hlinksldjump"/>
              </a:rPr>
              <a:t>500</a:t>
            </a:r>
            <a:endParaRPr lang="en-US" sz="3600" b="1"/>
          </a:p>
        </p:txBody>
      </p:sp>
      <p:sp>
        <p:nvSpPr>
          <p:cNvPr id="2164" name="AutoShape 116">
            <a:hlinkClick r:id="rId2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2" action="ppaction://hlinksldjump"/>
              </a:rPr>
              <a:t>100</a:t>
            </a:r>
            <a:endParaRPr lang="en-US" sz="3600" b="1"/>
          </a:p>
        </p:txBody>
      </p:sp>
      <p:sp>
        <p:nvSpPr>
          <p:cNvPr id="2165" name="AutoShape 117">
            <a:hlinkClick r:id="rId2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3" action="ppaction://hlinksldjump"/>
              </a:rPr>
              <a:t>200</a:t>
            </a:r>
            <a:endParaRPr lang="en-US" sz="3600" b="1"/>
          </a:p>
        </p:txBody>
      </p:sp>
      <p:sp>
        <p:nvSpPr>
          <p:cNvPr id="2166" name="AutoShape 118">
            <a:hlinkClick r:id="rId2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4" action="ppaction://hlinksldjump"/>
              </a:rPr>
              <a:t>300</a:t>
            </a:r>
            <a:endParaRPr lang="en-US" sz="3600" b="1"/>
          </a:p>
        </p:txBody>
      </p:sp>
      <p:sp>
        <p:nvSpPr>
          <p:cNvPr id="2167" name="AutoShape 119">
            <a:hlinkClick r:id="rId2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5" action="ppaction://hlinksldjump"/>
              </a:rPr>
              <a:t>400</a:t>
            </a:r>
            <a:endParaRPr lang="en-US" sz="3600" b="1"/>
          </a:p>
        </p:txBody>
      </p:sp>
      <p:sp>
        <p:nvSpPr>
          <p:cNvPr id="2168" name="AutoShape 120">
            <a:hlinkClick r:id="rId2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6" action="ppaction://hlinksldjump"/>
              </a:rPr>
              <a:t>500</a:t>
            </a:r>
            <a:endParaRPr lang="en-US" sz="3600" b="1"/>
          </a:p>
        </p:txBody>
      </p:sp>
      <p:sp>
        <p:nvSpPr>
          <p:cNvPr id="2088" name="AutoShape 40">
            <a:hlinkClick r:id="rId2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 dirty="0">
                <a:solidFill>
                  <a:srgbClr val="FFFF00"/>
                </a:solidFill>
                <a:latin typeface="Garamond" pitchFamily="18" charset="0"/>
                <a:hlinkClick r:id="" action="ppaction://hlinkshowjump?jump=nextslide"/>
              </a:rPr>
              <a:t>100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 dirty="0">
                <a:solidFill>
                  <a:schemeClr val="bg1"/>
                </a:solidFill>
                <a:latin typeface="Garamond" pitchFamily="18" charset="0"/>
              </a:rPr>
              <a:t>Epidermis </a:t>
            </a:r>
          </a:p>
          <a:p>
            <a:r>
              <a:rPr lang="en-US" sz="2800" b="1" dirty="0">
                <a:solidFill>
                  <a:schemeClr val="bg1"/>
                </a:solidFill>
                <a:latin typeface="Garamond" pitchFamily="18" charset="0"/>
              </a:rPr>
              <a:t>Layers</a:t>
            </a:r>
          </a:p>
        </p:txBody>
      </p:sp>
      <p:sp>
        <p:nvSpPr>
          <p:cNvPr id="2145" name="Rectangle 97"/>
          <p:cNvSpPr>
            <a:spLocks noChangeArrowheads="1"/>
          </p:cNvSpPr>
          <p:nvPr/>
        </p:nvSpPr>
        <p:spPr bwMode="auto">
          <a:xfrm>
            <a:off x="18288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 dirty="0">
                <a:solidFill>
                  <a:schemeClr val="bg1"/>
                </a:solidFill>
              </a:rPr>
              <a:t>Dermis 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Structures</a:t>
            </a:r>
          </a:p>
        </p:txBody>
      </p:sp>
      <p:sp>
        <p:nvSpPr>
          <p:cNvPr id="2146" name="Rectangle 98"/>
          <p:cNvSpPr>
            <a:spLocks noChangeArrowheads="1"/>
          </p:cNvSpPr>
          <p:nvPr/>
        </p:nvSpPr>
        <p:spPr bwMode="auto">
          <a:xfrm>
            <a:off x="36576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 dirty="0">
                <a:solidFill>
                  <a:schemeClr val="bg1"/>
                </a:solidFill>
              </a:rPr>
              <a:t>Disorders</a:t>
            </a:r>
          </a:p>
        </p:txBody>
      </p:sp>
      <p:sp>
        <p:nvSpPr>
          <p:cNvPr id="2147" name="Rectangle 99"/>
          <p:cNvSpPr>
            <a:spLocks noChangeArrowheads="1"/>
          </p:cNvSpPr>
          <p:nvPr/>
        </p:nvSpPr>
        <p:spPr bwMode="auto">
          <a:xfrm>
            <a:off x="54864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 dirty="0">
                <a:solidFill>
                  <a:schemeClr val="bg1"/>
                </a:solidFill>
              </a:rPr>
              <a:t>Specialized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Cells</a:t>
            </a:r>
          </a:p>
        </p:txBody>
      </p:sp>
      <p:sp>
        <p:nvSpPr>
          <p:cNvPr id="2148" name="Rectangle 100"/>
          <p:cNvSpPr>
            <a:spLocks noChangeArrowheads="1"/>
          </p:cNvSpPr>
          <p:nvPr/>
        </p:nvSpPr>
        <p:spPr bwMode="auto">
          <a:xfrm>
            <a:off x="73152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 dirty="0">
                <a:solidFill>
                  <a:schemeClr val="bg1"/>
                </a:solidFill>
              </a:rPr>
              <a:t>Misc.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4" name="Rectangle 205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$500</a:t>
            </a:r>
          </a:p>
        </p:txBody>
      </p:sp>
      <p:sp>
        <p:nvSpPr>
          <p:cNvPr id="114695" name="Rectangle 205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Waterproofing layer, </a:t>
            </a:r>
          </a:p>
          <a:p>
            <a:r>
              <a:rPr lang="en-US" dirty="0"/>
              <a:t>keratinocytes are maturing</a:t>
            </a:r>
          </a:p>
        </p:txBody>
      </p:sp>
    </p:spTree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1" name="AutoShape 1029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45" name="Rectangle 103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$500</a:t>
            </a:r>
          </a:p>
        </p:txBody>
      </p:sp>
      <p:sp>
        <p:nvSpPr>
          <p:cNvPr id="116746" name="Rectangle 103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Stratum </a:t>
            </a:r>
            <a:r>
              <a:rPr lang="en-US" dirty="0" err="1"/>
              <a:t>Granulosum</a:t>
            </a:r>
            <a:endParaRPr lang="en-US" dirty="0"/>
          </a:p>
        </p:txBody>
      </p:sp>
    </p:spTree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90" name="Rectangle 205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118791" name="Rectangle 205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Muscle that causes the hairs to stand up, resulting in </a:t>
            </a:r>
            <a:r>
              <a:rPr lang="en-US" dirty="0" err="1"/>
              <a:t>goosebumps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6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0840" name="Rectangle 103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120841" name="Rectangle 103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Pilioerector</a:t>
            </a:r>
            <a:r>
              <a:rPr lang="en-US" dirty="0"/>
              <a:t> muscle</a:t>
            </a:r>
          </a:p>
        </p:txBody>
      </p:sp>
    </p:spTree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7" name="Rectangle 2055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22888" name="Rectangle 205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Top layer of dermis- responsible for immunity and pain/touch receptors</a:t>
            </a:r>
          </a:p>
        </p:txBody>
      </p:sp>
    </p:spTree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2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35" name="Rectangle 103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24936" name="Rectangle 103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Papillary Layer</a:t>
            </a:r>
          </a:p>
        </p:txBody>
      </p:sp>
    </p:spTree>
  </p:cSld>
  <p:clrMapOvr>
    <a:masterClrMapping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2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$300</a:t>
            </a:r>
          </a:p>
        </p:txBody>
      </p:sp>
      <p:sp>
        <p:nvSpPr>
          <p:cNvPr id="126983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 name of the receptors for monitoring stretch and heavy touch</a:t>
            </a:r>
          </a:p>
        </p:txBody>
      </p:sp>
    </p:spTree>
  </p:cSld>
  <p:clrMapOvr>
    <a:masterClrMapping/>
  </p:clrMapOvr>
  <p:transition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8" name="AutoShape 205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31" name="Rectangle 2055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$300</a:t>
            </a:r>
          </a:p>
        </p:txBody>
      </p:sp>
      <p:sp>
        <p:nvSpPr>
          <p:cNvPr id="129032" name="Rectangle 205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Ruffini</a:t>
            </a:r>
            <a:r>
              <a:rPr lang="en-US" dirty="0"/>
              <a:t> Corpuscles</a:t>
            </a:r>
          </a:p>
        </p:txBody>
      </p:sp>
    </p:spTree>
  </p:cSld>
  <p:clrMapOvr>
    <a:masterClrMapping/>
  </p:clrMapOvr>
  <p:transition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8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$400</a:t>
            </a:r>
          </a:p>
        </p:txBody>
      </p:sp>
      <p:sp>
        <p:nvSpPr>
          <p:cNvPr id="131079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Type of glands that release sweat for the purpose of cooling the body</a:t>
            </a:r>
          </a:p>
        </p:txBody>
      </p:sp>
    </p:spTree>
  </p:cSld>
  <p:clrMapOvr>
    <a:masterClrMapping/>
  </p:clrMapOvr>
  <p:transition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4" name="AutoShape 205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27" name="Rectangle 2055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$400</a:t>
            </a:r>
          </a:p>
        </p:txBody>
      </p:sp>
      <p:sp>
        <p:nvSpPr>
          <p:cNvPr id="133128" name="Rectangle 205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Merocrine</a:t>
            </a:r>
            <a:endParaRPr lang="en-US" dirty="0"/>
          </a:p>
        </p:txBody>
      </p:sp>
    </p:spTree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Mitosis layer, makes new cells</a:t>
            </a:r>
          </a:p>
        </p:txBody>
      </p:sp>
    </p:spTree>
  </p:cSld>
  <p:clrMapOvr>
    <a:masterClrMapping/>
  </p:clrMapOvr>
  <p:transition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4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$500</a:t>
            </a:r>
          </a:p>
        </p:txBody>
      </p:sp>
      <p:sp>
        <p:nvSpPr>
          <p:cNvPr id="135175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/>
              <a:t>Type of glands that release sweat for the </a:t>
            </a:r>
          </a:p>
          <a:p>
            <a:r>
              <a:rPr lang="en-US" sz="2800" dirty="0"/>
              <a:t>    purpose of secreting pheromones.</a:t>
            </a:r>
          </a:p>
        </p:txBody>
      </p:sp>
    </p:spTree>
  </p:cSld>
  <p:clrMapOvr>
    <a:masterClrMapping/>
  </p:clrMapOvr>
  <p:transition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20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7223" name="Rectangle 103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$500</a:t>
            </a:r>
          </a:p>
        </p:txBody>
      </p:sp>
      <p:sp>
        <p:nvSpPr>
          <p:cNvPr id="137224" name="Rectangle 103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Apocrine</a:t>
            </a:r>
          </a:p>
        </p:txBody>
      </p:sp>
    </p:spTree>
  </p:cSld>
  <p:clrMapOvr>
    <a:masterClrMapping/>
  </p:clrMapOvr>
  <p:transition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70" name="Rectangle 205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139271" name="Rectangle 205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Fungus between the toes, causing itching and irritation of skin</a:t>
            </a:r>
          </a:p>
        </p:txBody>
      </p:sp>
    </p:spTree>
  </p:cSld>
  <p:clrMapOvr>
    <a:masterClrMapping/>
  </p:clrMapOvr>
  <p:transition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6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19" name="Rectangle 103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141320" name="Rectangle 103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Tinea</a:t>
            </a:r>
            <a:r>
              <a:rPr lang="en-US" dirty="0"/>
              <a:t> </a:t>
            </a:r>
            <a:r>
              <a:rPr lang="en-US" dirty="0" err="1"/>
              <a:t>Pedis</a:t>
            </a:r>
            <a:r>
              <a:rPr lang="en-US" dirty="0"/>
              <a:t> </a:t>
            </a:r>
          </a:p>
          <a:p>
            <a:r>
              <a:rPr lang="en-US" dirty="0"/>
              <a:t>Athlete’s Foot</a:t>
            </a:r>
          </a:p>
        </p:txBody>
      </p:sp>
    </p:spTree>
  </p:cSld>
  <p:clrMapOvr>
    <a:masterClrMapping/>
  </p:clrMapOvr>
  <p:transition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6" name="Rectangle 205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43367" name="Rectangle 205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Dye on shoes causing an  allergic reaction on feet</a:t>
            </a:r>
          </a:p>
        </p:txBody>
      </p:sp>
    </p:spTree>
  </p:cSld>
  <p:clrMapOvr>
    <a:masterClrMapping/>
  </p:clrMapOvr>
  <p:transition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2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45417" name="Rectangle 9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Contact Dermatitis</a:t>
            </a:r>
          </a:p>
        </p:txBody>
      </p:sp>
    </p:spTree>
  </p:cSld>
  <p:clrMapOvr>
    <a:masterClrMapping/>
  </p:clrMapOvr>
  <p:transition>
    <p:zo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2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$300</a:t>
            </a:r>
          </a:p>
        </p:txBody>
      </p:sp>
      <p:sp>
        <p:nvSpPr>
          <p:cNvPr id="147463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Pale skin</a:t>
            </a:r>
          </a:p>
          <a:p>
            <a:r>
              <a:rPr lang="en-US" dirty="0"/>
              <a:t>(name and cause)</a:t>
            </a:r>
          </a:p>
        </p:txBody>
      </p:sp>
    </p:spTree>
  </p:cSld>
  <p:clrMapOvr>
    <a:masterClrMapping/>
  </p:clrMapOvr>
  <p:transition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8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1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$300</a:t>
            </a:r>
          </a:p>
        </p:txBody>
      </p:sp>
      <p:sp>
        <p:nvSpPr>
          <p:cNvPr id="149512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Pallor – low blood flow</a:t>
            </a:r>
          </a:p>
          <a:p>
            <a:r>
              <a:rPr lang="en-US" dirty="0"/>
              <a:t>TIMBER!!!</a:t>
            </a:r>
          </a:p>
        </p:txBody>
      </p:sp>
    </p:spTree>
  </p:cSld>
  <p:clrMapOvr>
    <a:masterClrMapping/>
  </p:clrMapOvr>
  <p:transition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8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$400</a:t>
            </a:r>
          </a:p>
        </p:txBody>
      </p:sp>
      <p:sp>
        <p:nvSpPr>
          <p:cNvPr id="151559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Difference in 3 types</a:t>
            </a:r>
          </a:p>
          <a:p>
            <a:r>
              <a:rPr lang="en-US" dirty="0"/>
              <a:t>    of skin cancer</a:t>
            </a:r>
          </a:p>
          <a:p>
            <a:r>
              <a:rPr lang="en-US" dirty="0"/>
              <a:t>(name and layer affected)</a:t>
            </a:r>
          </a:p>
        </p:txBody>
      </p:sp>
    </p:spTree>
  </p:cSld>
  <p:clrMapOvr>
    <a:masterClrMapping/>
  </p:clrMapOvr>
  <p:transition>
    <p:zo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4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0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$400</a:t>
            </a:r>
          </a:p>
        </p:txBody>
      </p:sp>
      <p:sp>
        <p:nvSpPr>
          <p:cNvPr id="153608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Basale</a:t>
            </a:r>
            <a:r>
              <a:rPr lang="en-US" dirty="0"/>
              <a:t>:  basal layer; cut to dermis</a:t>
            </a:r>
          </a:p>
          <a:p>
            <a:r>
              <a:rPr lang="en-US" dirty="0"/>
              <a:t>Squamous:  dermis; cut through dermis, possible chemo </a:t>
            </a:r>
          </a:p>
          <a:p>
            <a:r>
              <a:rPr lang="en-US" dirty="0"/>
              <a:t>Malignant: underlying tissues; cut through all, chemo</a:t>
            </a:r>
          </a:p>
        </p:txBody>
      </p:sp>
    </p:spTree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1447800" y="3168650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54277" name="AutoShape 5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4752975" y="25558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5428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$100</a:t>
            </a:r>
          </a:p>
        </p:txBody>
      </p:sp>
      <p:sp>
        <p:nvSpPr>
          <p:cNvPr id="54282" name="Rectangle 1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Stratum </a:t>
            </a:r>
            <a:r>
              <a:rPr lang="en-US" dirty="0" err="1"/>
              <a:t>Basale</a:t>
            </a:r>
            <a:endParaRPr lang="en-US" dirty="0"/>
          </a:p>
        </p:txBody>
      </p:sp>
    </p:spTree>
  </p:cSld>
  <p:clrMapOvr>
    <a:masterClrMapping/>
  </p:clrMapOvr>
  <p:transition advClick="0">
    <p:zoom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4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$500</a:t>
            </a:r>
          </a:p>
        </p:txBody>
      </p:sp>
      <p:sp>
        <p:nvSpPr>
          <p:cNvPr id="155655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Bacterial infection caused by moist skin, resulting in blisters and crusty sores</a:t>
            </a:r>
          </a:p>
        </p:txBody>
      </p:sp>
    </p:spTree>
  </p:cSld>
  <p:clrMapOvr>
    <a:masterClrMapping/>
  </p:clrMapOvr>
  <p:transition>
    <p:zo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0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77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$500</a:t>
            </a:r>
          </a:p>
        </p:txBody>
      </p:sp>
      <p:sp>
        <p:nvSpPr>
          <p:cNvPr id="157704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Impetigo</a:t>
            </a:r>
          </a:p>
          <a:p>
            <a:endParaRPr lang="en-US" dirty="0"/>
          </a:p>
        </p:txBody>
      </p:sp>
    </p:spTree>
  </p:cSld>
  <p:clrMapOvr>
    <a:masterClrMapping/>
  </p:clrMapOvr>
  <p:transition>
    <p:zoom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50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159751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Makes the protein responsible for durability and protection</a:t>
            </a:r>
          </a:p>
        </p:txBody>
      </p:sp>
    </p:spTree>
  </p:cSld>
  <p:clrMapOvr>
    <a:masterClrMapping/>
  </p:clrMapOvr>
  <p:transition>
    <p:zoom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6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179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161800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Keratinocytes</a:t>
            </a:r>
          </a:p>
        </p:txBody>
      </p:sp>
    </p:spTree>
  </p:cSld>
  <p:clrMapOvr>
    <a:masterClrMapping/>
  </p:clrMapOvr>
  <p:transition>
    <p:zoom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6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63847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Within the stratum spinosum, this cell helps attract the immune system</a:t>
            </a:r>
          </a:p>
        </p:txBody>
      </p:sp>
    </p:spTree>
  </p:cSld>
  <p:clrMapOvr>
    <a:masterClrMapping/>
  </p:clrMapOvr>
  <p:transition>
    <p:zoom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2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589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65896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Langerhans</a:t>
            </a:r>
          </a:p>
        </p:txBody>
      </p:sp>
    </p:spTree>
  </p:cSld>
  <p:clrMapOvr>
    <a:masterClrMapping/>
  </p:clrMapOvr>
  <p:transition>
    <p:zoom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42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$300</a:t>
            </a:r>
          </a:p>
        </p:txBody>
      </p:sp>
      <p:sp>
        <p:nvSpPr>
          <p:cNvPr id="167943" name="Rectangle 1031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038600"/>
            <a:ext cx="6400800" cy="1752600"/>
          </a:xfrm>
        </p:spPr>
        <p:txBody>
          <a:bodyPr/>
          <a:lstStyle/>
          <a:p>
            <a:r>
              <a:rPr lang="en-US" dirty="0"/>
              <a:t>Pain and touch receptors</a:t>
            </a:r>
          </a:p>
        </p:txBody>
      </p:sp>
    </p:spTree>
  </p:cSld>
  <p:clrMapOvr>
    <a:masterClrMapping/>
  </p:clrMapOvr>
  <p:transition>
    <p:zoom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8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$300</a:t>
            </a:r>
          </a:p>
        </p:txBody>
      </p:sp>
      <p:sp>
        <p:nvSpPr>
          <p:cNvPr id="169992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Meissner’s</a:t>
            </a:r>
            <a:r>
              <a:rPr lang="en-US" dirty="0"/>
              <a:t> Corpuscles</a:t>
            </a:r>
          </a:p>
        </p:txBody>
      </p:sp>
    </p:spTree>
  </p:cSld>
  <p:clrMapOvr>
    <a:masterClrMapping/>
  </p:clrMapOvr>
  <p:transition>
    <p:zoom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8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$400</a:t>
            </a:r>
          </a:p>
        </p:txBody>
      </p:sp>
      <p:sp>
        <p:nvSpPr>
          <p:cNvPr id="172039" name="Rectangle 103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81400"/>
            <a:ext cx="6400800" cy="2514600"/>
          </a:xfrm>
        </p:spPr>
        <p:txBody>
          <a:bodyPr/>
          <a:lstStyle/>
          <a:p>
            <a:r>
              <a:rPr lang="en-US" dirty="0"/>
              <a:t>Basic touch receptors, found in stratum </a:t>
            </a:r>
            <a:r>
              <a:rPr lang="en-US" dirty="0" err="1"/>
              <a:t>basale</a:t>
            </a:r>
            <a:endParaRPr lang="en-US" dirty="0"/>
          </a:p>
        </p:txBody>
      </p:sp>
    </p:spTree>
  </p:cSld>
  <p:clrMapOvr>
    <a:masterClrMapping/>
  </p:clrMapOvr>
  <p:transition>
    <p:zoom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4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08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$400</a:t>
            </a:r>
          </a:p>
        </p:txBody>
      </p:sp>
      <p:sp>
        <p:nvSpPr>
          <p:cNvPr id="174088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Merkel Cells</a:t>
            </a:r>
          </a:p>
        </p:txBody>
      </p:sp>
    </p:spTree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13315" name="AutoShape 3">
            <a:hlinkClick r:id="" action="ppaction://noaction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0" y="6172200"/>
            <a:ext cx="1143000" cy="6858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549775" y="3052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3322" name="Rectangle 1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Protect from </a:t>
            </a:r>
          </a:p>
          <a:p>
            <a:r>
              <a:rPr lang="en-US" dirty="0"/>
              <a:t>abrasion by exfoliating         </a:t>
            </a:r>
          </a:p>
          <a:p>
            <a:r>
              <a:rPr lang="en-US" dirty="0"/>
              <a:t>     (desquamating)</a:t>
            </a:r>
          </a:p>
        </p:txBody>
      </p:sp>
    </p:spTree>
  </p:cSld>
  <p:clrMapOvr>
    <a:masterClrMapping/>
  </p:clrMapOvr>
  <p:transition>
    <p:zoom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4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772400" cy="1143000"/>
          </a:xfrm>
        </p:spPr>
        <p:txBody>
          <a:bodyPr/>
          <a:lstStyle/>
          <a:p>
            <a:r>
              <a:rPr lang="en-US"/>
              <a:t>$500</a:t>
            </a:r>
          </a:p>
        </p:txBody>
      </p:sp>
      <p:sp>
        <p:nvSpPr>
          <p:cNvPr id="176135" name="Rectangle 1031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200400"/>
            <a:ext cx="6400800" cy="2895600"/>
          </a:xfrm>
        </p:spPr>
        <p:txBody>
          <a:bodyPr/>
          <a:lstStyle/>
          <a:p>
            <a:r>
              <a:rPr lang="en-US" dirty="0"/>
              <a:t>Pressure sensors located in the reticular layer of the dermis</a:t>
            </a:r>
          </a:p>
        </p:txBody>
      </p:sp>
    </p:spTree>
  </p:cSld>
  <p:clrMapOvr>
    <a:masterClrMapping/>
  </p:clrMapOvr>
  <p:transition>
    <p:zoom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80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818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$500</a:t>
            </a:r>
          </a:p>
        </p:txBody>
      </p:sp>
      <p:sp>
        <p:nvSpPr>
          <p:cNvPr id="178184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Pacinian</a:t>
            </a:r>
            <a:r>
              <a:rPr lang="en-US" dirty="0"/>
              <a:t> Corpuscles</a:t>
            </a:r>
          </a:p>
        </p:txBody>
      </p:sp>
    </p:spTree>
  </p:cSld>
  <p:clrMapOvr>
    <a:masterClrMapping/>
  </p:clrMapOvr>
  <p:transition>
    <p:zoom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30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Chemical secreted for tan skin color</a:t>
            </a:r>
          </a:p>
        </p:txBody>
      </p:sp>
    </p:spTree>
  </p:cSld>
  <p:clrMapOvr>
    <a:masterClrMapping/>
  </p:clrMapOvr>
  <p:transition>
    <p:zoom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6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227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182280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Melanin</a:t>
            </a:r>
          </a:p>
        </p:txBody>
      </p:sp>
    </p:spTree>
  </p:cSld>
  <p:clrMapOvr>
    <a:masterClrMapping/>
  </p:clrMapOvr>
  <p:transition>
    <p:zoom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6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84327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Name 3 functions of the skin</a:t>
            </a:r>
            <a:endParaRPr lang="en-US" dirty="0"/>
          </a:p>
        </p:txBody>
      </p:sp>
    </p:spTree>
  </p:cSld>
  <p:clrMapOvr>
    <a:masterClrMapping/>
  </p:clrMapOvr>
  <p:transition>
    <p:zoom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2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637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86376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Are you kidding me?!  There’s a </a:t>
            </a:r>
            <a:r>
              <a:rPr lang="en-US" dirty="0" err="1"/>
              <a:t>gajillion</a:t>
            </a:r>
            <a:r>
              <a:rPr lang="en-US" dirty="0"/>
              <a:t> things your skin does.  Practice writing out </a:t>
            </a:r>
            <a:r>
              <a:rPr lang="en-US"/>
              <a:t>a bunch.</a:t>
            </a:r>
            <a:endParaRPr lang="en-US" dirty="0"/>
          </a:p>
        </p:txBody>
      </p:sp>
    </p:spTree>
  </p:cSld>
  <p:clrMapOvr>
    <a:masterClrMapping/>
  </p:clrMapOvr>
  <p:transition>
    <p:zoom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22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$300</a:t>
            </a:r>
          </a:p>
        </p:txBody>
      </p:sp>
      <p:sp>
        <p:nvSpPr>
          <p:cNvPr id="188423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Agents that cause</a:t>
            </a:r>
          </a:p>
          <a:p>
            <a:r>
              <a:rPr lang="en-US" dirty="0"/>
              <a:t>genetic mutations.</a:t>
            </a:r>
          </a:p>
        </p:txBody>
      </p:sp>
    </p:spTree>
  </p:cSld>
  <p:clrMapOvr>
    <a:masterClrMapping/>
  </p:clrMapOvr>
  <p:transition>
    <p:zoom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8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047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$300</a:t>
            </a:r>
          </a:p>
        </p:txBody>
      </p:sp>
      <p:sp>
        <p:nvSpPr>
          <p:cNvPr id="190472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Mutagens (not carcinogens!)</a:t>
            </a:r>
          </a:p>
        </p:txBody>
      </p:sp>
    </p:spTree>
  </p:cSld>
  <p:clrMapOvr>
    <a:masterClrMapping/>
  </p:clrMapOvr>
  <p:transition>
    <p:zoom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8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$400</a:t>
            </a:r>
          </a:p>
        </p:txBody>
      </p:sp>
      <p:sp>
        <p:nvSpPr>
          <p:cNvPr id="192519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Dermis layer that contains sweat     </a:t>
            </a:r>
          </a:p>
          <a:p>
            <a:r>
              <a:rPr lang="en-US" dirty="0"/>
              <a:t> glands and pressure receptors</a:t>
            </a:r>
          </a:p>
        </p:txBody>
      </p:sp>
    </p:spTree>
  </p:cSld>
  <p:clrMapOvr>
    <a:masterClrMapping/>
  </p:clrMapOvr>
  <p:transition>
    <p:zoom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4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56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$400</a:t>
            </a:r>
          </a:p>
        </p:txBody>
      </p:sp>
      <p:sp>
        <p:nvSpPr>
          <p:cNvPr id="194568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Reticular Layer</a:t>
            </a:r>
          </a:p>
        </p:txBody>
      </p:sp>
    </p:spTree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2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56" name="Rectangle 103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$200</a:t>
            </a:r>
          </a:p>
        </p:txBody>
      </p:sp>
      <p:sp>
        <p:nvSpPr>
          <p:cNvPr id="104457" name="Rectangle 103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Stratum </a:t>
            </a:r>
            <a:r>
              <a:rPr lang="en-US" dirty="0" err="1"/>
              <a:t>Corneum</a:t>
            </a:r>
            <a:endParaRPr lang="en-US" dirty="0"/>
          </a:p>
        </p:txBody>
      </p:sp>
    </p:spTree>
  </p:cSld>
  <p:clrMapOvr>
    <a:masterClrMapping/>
  </p:clrMapOvr>
  <p:transition>
    <p:zoom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$500</a:t>
            </a:r>
          </a:p>
        </p:txBody>
      </p:sp>
      <p:sp>
        <p:nvSpPr>
          <p:cNvPr id="196615" name="Rectangle 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Name the 3 types of cells </a:t>
            </a:r>
          </a:p>
          <a:p>
            <a:r>
              <a:rPr lang="en-US" dirty="0"/>
              <a:t>in the stratum </a:t>
            </a:r>
            <a:r>
              <a:rPr lang="en-US" dirty="0" err="1"/>
              <a:t>basale</a:t>
            </a:r>
            <a:endParaRPr lang="en-US" dirty="0"/>
          </a:p>
        </p:txBody>
      </p:sp>
    </p:spTree>
  </p:cSld>
  <p:clrMapOvr>
    <a:masterClrMapping/>
  </p:clrMapOvr>
  <p:transition>
    <p:zoom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60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66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$500</a:t>
            </a:r>
          </a:p>
        </p:txBody>
      </p:sp>
      <p:sp>
        <p:nvSpPr>
          <p:cNvPr id="198664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Merkel Cells, Melanocytes, Keratinocytes</a:t>
            </a:r>
          </a:p>
          <a:p>
            <a:endParaRPr lang="en-US" dirty="0"/>
          </a:p>
        </p:txBody>
      </p:sp>
    </p:spTree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$300</a:t>
            </a:r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Clear, has </a:t>
            </a:r>
            <a:r>
              <a:rPr lang="en-US" dirty="0" err="1"/>
              <a:t>eleiden</a:t>
            </a:r>
            <a:endParaRPr lang="en-US" dirty="0"/>
          </a:p>
        </p:txBody>
      </p:sp>
    </p:spTree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AutoShape 3076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552" name="Rectangle 308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$300</a:t>
            </a:r>
          </a:p>
        </p:txBody>
      </p:sp>
      <p:sp>
        <p:nvSpPr>
          <p:cNvPr id="108553" name="Rectangle 308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Stratum </a:t>
            </a:r>
            <a:r>
              <a:rPr lang="en-US" dirty="0" err="1"/>
              <a:t>Lucidum</a:t>
            </a:r>
            <a:endParaRPr lang="en-US" dirty="0"/>
          </a:p>
        </p:txBody>
      </p:sp>
    </p:spTree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8" name="Rectangle 3078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$400</a:t>
            </a:r>
          </a:p>
        </p:txBody>
      </p:sp>
      <p:sp>
        <p:nvSpPr>
          <p:cNvPr id="110599" name="Rectangle 3079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/>
              <a:t>Contains</a:t>
            </a:r>
            <a:r>
              <a:rPr lang="fr-FR" dirty="0"/>
              <a:t> </a:t>
            </a:r>
            <a:r>
              <a:rPr lang="fr-FR" dirty="0" err="1"/>
              <a:t>desmosomes</a:t>
            </a:r>
            <a:r>
              <a:rPr lang="fr-FR" dirty="0"/>
              <a:t>, </a:t>
            </a:r>
            <a:r>
              <a:rPr lang="fr-FR" dirty="0" err="1"/>
              <a:t>immunity</a:t>
            </a:r>
            <a:r>
              <a:rPr lang="fr-FR" dirty="0"/>
              <a:t> via Langerhans </a:t>
            </a:r>
            <a:r>
              <a:rPr lang="fr-FR" dirty="0" err="1"/>
              <a:t>cells</a:t>
            </a:r>
            <a:endParaRPr lang="en-US" dirty="0"/>
          </a:p>
        </p:txBody>
      </p:sp>
    </p:spTree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4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48" name="Rectangle 103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$400</a:t>
            </a:r>
          </a:p>
        </p:txBody>
      </p:sp>
      <p:sp>
        <p:nvSpPr>
          <p:cNvPr id="112649" name="Rectangle 103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Stratum </a:t>
            </a:r>
            <a:r>
              <a:rPr lang="en-US" dirty="0" err="1"/>
              <a:t>Spinosum</a:t>
            </a:r>
            <a:endParaRPr lang="en-US" dirty="0"/>
          </a:p>
        </p:txBody>
      </p:sp>
    </p:spTree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FF00"/>
      </a:hlink>
      <a:folHlink>
        <a:srgbClr val="0000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513</Words>
  <Application>Microsoft Office PowerPoint</Application>
  <PresentationFormat>On-screen Show (4:3)</PresentationFormat>
  <Paragraphs>198</Paragraphs>
  <Slides>51</Slides>
  <Notes>51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4" baseType="lpstr">
      <vt:lpstr>Garamond</vt:lpstr>
      <vt:lpstr>Times New Roman</vt:lpstr>
      <vt:lpstr>Default Design</vt:lpstr>
      <vt:lpstr>PowerPoint Presentation</vt:lpstr>
      <vt:lpstr>$100</vt:lpstr>
      <vt:lpstr>$100</vt:lpstr>
      <vt:lpstr>$200</vt:lpstr>
      <vt:lpstr>$200</vt:lpstr>
      <vt:lpstr>$300</vt:lpstr>
      <vt:lpstr>$300</vt:lpstr>
      <vt:lpstr>$400</vt:lpstr>
      <vt:lpstr>$400</vt:lpstr>
      <vt:lpstr>$500</vt:lpstr>
      <vt:lpstr>$500</vt:lpstr>
      <vt:lpstr>$100</vt:lpstr>
      <vt:lpstr>$100</vt:lpstr>
      <vt:lpstr>$200</vt:lpstr>
      <vt:lpstr>$200</vt:lpstr>
      <vt:lpstr>$300</vt:lpstr>
      <vt:lpstr>$300</vt:lpstr>
      <vt:lpstr>$400</vt:lpstr>
      <vt:lpstr>$400</vt:lpstr>
      <vt:lpstr>$500</vt:lpstr>
      <vt:lpstr>$500</vt:lpstr>
      <vt:lpstr>$100</vt:lpstr>
      <vt:lpstr>$100</vt:lpstr>
      <vt:lpstr>$200</vt:lpstr>
      <vt:lpstr>$200</vt:lpstr>
      <vt:lpstr>$300</vt:lpstr>
      <vt:lpstr>$300</vt:lpstr>
      <vt:lpstr>$400</vt:lpstr>
      <vt:lpstr>$400</vt:lpstr>
      <vt:lpstr>$500</vt:lpstr>
      <vt:lpstr>$500</vt:lpstr>
      <vt:lpstr>$100</vt:lpstr>
      <vt:lpstr>$100</vt:lpstr>
      <vt:lpstr>$200</vt:lpstr>
      <vt:lpstr>$200</vt:lpstr>
      <vt:lpstr>$300</vt:lpstr>
      <vt:lpstr>$300</vt:lpstr>
      <vt:lpstr>$400</vt:lpstr>
      <vt:lpstr>$400</vt:lpstr>
      <vt:lpstr>$500</vt:lpstr>
      <vt:lpstr>$500</vt:lpstr>
      <vt:lpstr>$100</vt:lpstr>
      <vt:lpstr>$100</vt:lpstr>
      <vt:lpstr>$200</vt:lpstr>
      <vt:lpstr>$200</vt:lpstr>
      <vt:lpstr>$300</vt:lpstr>
      <vt:lpstr>$300</vt:lpstr>
      <vt:lpstr>$400</vt:lpstr>
      <vt:lpstr>$400</vt:lpstr>
      <vt:lpstr>$500</vt:lpstr>
      <vt:lpstr>$500</vt:lpstr>
    </vt:vector>
  </TitlesOfParts>
  <Company>Grant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Grant County High School</dc:creator>
  <cp:lastModifiedBy>Scott Johnson</cp:lastModifiedBy>
  <cp:revision>46</cp:revision>
  <dcterms:created xsi:type="dcterms:W3CDTF">1998-08-19T17:45:48Z</dcterms:created>
  <dcterms:modified xsi:type="dcterms:W3CDTF">2019-10-01T13:47:44Z</dcterms:modified>
</cp:coreProperties>
</file>