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257" r:id="rId3"/>
    <p:sldId id="307" r:id="rId4"/>
    <p:sldId id="267" r:id="rId5"/>
    <p:sldId id="308" r:id="rId6"/>
    <p:sldId id="355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6" r:id="rId44"/>
    <p:sldId id="347" r:id="rId45"/>
    <p:sldId id="348" r:id="rId46"/>
    <p:sldId id="349" r:id="rId47"/>
    <p:sldId id="350" r:id="rId48"/>
    <p:sldId id="351" r:id="rId49"/>
    <p:sldId id="352" r:id="rId50"/>
    <p:sldId id="353" r:id="rId51"/>
    <p:sldId id="354" r:id="rId5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8" d="100"/>
          <a:sy n="68" d="100"/>
        </p:scale>
        <p:origin x="80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BC28AD-0AC2-4588-AD3E-52C732D55E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17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19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519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F80434-461F-4BE3-A358-67BC5110E5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567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EEDB02-46F9-4CCB-96FE-8B19F13FC9E1}" type="slidenum">
              <a:rPr lang="en-US"/>
              <a:pPr/>
              <a:t>1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0773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B90E6E-7EB7-4E74-B0E7-7079FB6007E4}" type="slidenum">
              <a:rPr lang="en-US"/>
              <a:pPr/>
              <a:t>10</a:t>
            </a:fld>
            <a:endParaRPr lang="en-US"/>
          </a:p>
        </p:txBody>
      </p:sp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691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17ED56-7074-43E0-A6E4-3F4D9137886C}" type="slidenum">
              <a:rPr lang="en-US"/>
              <a:pPr/>
              <a:t>11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271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AED73-6624-416C-8EE8-C8D0D9BFAEA3}" type="slidenum">
              <a:rPr lang="en-US"/>
              <a:pPr/>
              <a:t>12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4796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D973DF-B35A-423D-8574-F9CDD09B1EE1}" type="slidenum">
              <a:rPr lang="en-US"/>
              <a:pPr/>
              <a:t>13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5943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901749-C135-4ED9-B933-51D23B737411}" type="slidenum">
              <a:rPr lang="en-US"/>
              <a:pPr/>
              <a:t>14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1247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138B2C-5A83-4E41-AC43-E08FC602EA56}" type="slidenum">
              <a:rPr lang="en-US"/>
              <a:pPr/>
              <a:t>15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9155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94BDAA-DDF0-4A1A-85C7-1E6B38911AB3}" type="slidenum">
              <a:rPr lang="en-US"/>
              <a:pPr/>
              <a:t>16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582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7B299C-3949-43B8-ACF7-6503F603CA22}" type="slidenum">
              <a:rPr lang="en-US"/>
              <a:pPr/>
              <a:t>17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303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721C04-DCD3-425F-910C-1F841287385E}" type="slidenum">
              <a:rPr lang="en-US"/>
              <a:pPr/>
              <a:t>18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149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C0E113-B966-413F-AFBB-A563E45ED1E3}" type="slidenum">
              <a:rPr lang="en-US"/>
              <a:pPr/>
              <a:t>19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772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61F4B0-3BAC-410F-A1FC-F02B04CD9005}" type="slidenum">
              <a:rPr lang="en-US"/>
              <a:pPr/>
              <a:t>2</a:t>
            </a:fld>
            <a:endParaRPr lang="en-US"/>
          </a:p>
        </p:txBody>
      </p:sp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5693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9E34F9-1CB8-4C5D-A0EE-5B15A0586C65}" type="slidenum">
              <a:rPr lang="en-US"/>
              <a:pPr/>
              <a:t>20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127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F32C82-3B0B-4757-8193-08EA6B829D53}" type="slidenum">
              <a:rPr lang="en-US"/>
              <a:pPr/>
              <a:t>21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1197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F328B9-3526-4537-B777-756009D76B07}" type="slidenum">
              <a:rPr lang="en-US"/>
              <a:pPr/>
              <a:t>22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023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BE445F-EBE2-4D4A-A83F-568C20299668}" type="slidenum">
              <a:rPr lang="en-US"/>
              <a:pPr/>
              <a:t>23</a:t>
            </a:fld>
            <a:endParaRPr lang="en-US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8109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CE288F-C1B2-4AE4-8E26-394B2DE79D3C}" type="slidenum">
              <a:rPr lang="en-US"/>
              <a:pPr/>
              <a:t>24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632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E9C701-7FE6-4B84-8E59-C3316F15676C}" type="slidenum">
              <a:rPr lang="en-US"/>
              <a:pPr/>
              <a:t>25</a:t>
            </a:fld>
            <a:endParaRPr lang="en-US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29146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1A3127-38F7-4CFC-925A-764F310C0CC0}" type="slidenum">
              <a:rPr lang="en-US"/>
              <a:pPr/>
              <a:t>26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146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BFD9C3-06BD-46FA-A023-079B0EF26E37}" type="slidenum">
              <a:rPr lang="en-US"/>
              <a:pPr/>
              <a:t>27</a:t>
            </a:fld>
            <a:endParaRPr lang="en-US"/>
          </a:p>
        </p:txBody>
      </p:sp>
      <p:sp>
        <p:nvSpPr>
          <p:cNvPr id="28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951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D5C09E-C6E8-4784-BA2B-D76E3BCA8DF2}" type="slidenum">
              <a:rPr lang="en-US"/>
              <a:pPr/>
              <a:t>28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7692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3CBE0A-ED8A-4D86-A249-0584C53444F6}" type="slidenum">
              <a:rPr lang="en-US"/>
              <a:pPr/>
              <a:t>29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464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F17F97-A9DF-47D5-959F-BD814CF5BDF9}" type="slidenum">
              <a:rPr lang="en-US"/>
              <a:pPr/>
              <a:t>3</a:t>
            </a:fld>
            <a:endParaRPr lang="en-US"/>
          </a:p>
        </p:txBody>
      </p:sp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6919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88D5C6-42F2-435A-B779-8975D3D70238}" type="slidenum">
              <a:rPr lang="en-US"/>
              <a:pPr/>
              <a:t>30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37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E4A740-83E1-4C27-9540-9E55DD64D307}" type="slidenum">
              <a:rPr lang="en-US"/>
              <a:pPr/>
              <a:t>31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0191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3E5365-F293-44B0-9140-1D37BDD12B7E}" type="slidenum">
              <a:rPr lang="en-US"/>
              <a:pPr/>
              <a:t>32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3124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7FFBA0-43C9-4DDE-BFA0-8FFAF1E95224}" type="slidenum">
              <a:rPr lang="en-US"/>
              <a:pPr/>
              <a:t>33</a:t>
            </a:fld>
            <a:endParaRPr lang="en-US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4786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7E31EF-6D7A-40A7-B487-B0F865EDEBEE}" type="slidenum">
              <a:rPr lang="en-US"/>
              <a:pPr/>
              <a:t>34</a:t>
            </a:fld>
            <a:endParaRPr lang="en-US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272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7D3A5-AE78-4F0D-88BB-D83FC97AF074}" type="slidenum">
              <a:rPr lang="en-US"/>
              <a:pPr/>
              <a:t>35</a:t>
            </a:fld>
            <a:endParaRPr lang="en-US"/>
          </a:p>
        </p:txBody>
      </p:sp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0423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FC33CA-521D-4BD6-97DD-1CE51ABF6C7C}" type="slidenum">
              <a:rPr lang="en-US"/>
              <a:pPr/>
              <a:t>36</a:t>
            </a:fld>
            <a:endParaRPr lang="en-US"/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7549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453BD4-C23E-4301-BE84-E45BA5F02E74}" type="slidenum">
              <a:rPr lang="en-US"/>
              <a:pPr/>
              <a:t>37</a:t>
            </a:fld>
            <a:endParaRPr lang="en-US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5002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F90BB2-B760-497B-89A9-3EEEE9244271}" type="slidenum">
              <a:rPr lang="en-US"/>
              <a:pPr/>
              <a:t>38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8733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EB1724-FA67-4CE8-9B85-6F1767A0710B}" type="slidenum">
              <a:rPr lang="en-US"/>
              <a:pPr/>
              <a:t>39</a:t>
            </a:fld>
            <a:endParaRPr lang="en-US"/>
          </a:p>
        </p:txBody>
      </p:sp>
      <p:sp>
        <p:nvSpPr>
          <p:cNvPr id="29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61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18A3E6-39C9-4ABD-B4B3-915F7D913B38}" type="slidenum">
              <a:rPr lang="en-US"/>
              <a:pPr/>
              <a:t>4</a:t>
            </a:fld>
            <a:endParaRPr lang="en-US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87271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0D6A29-4494-49C3-BFFB-1A05A5FFFBB1}" type="slidenum">
              <a:rPr lang="en-US"/>
              <a:pPr/>
              <a:t>40</a:t>
            </a:fld>
            <a:endParaRPr lang="en-US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8862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833B13-D259-4C1C-8571-BF174BEEBCAB}" type="slidenum">
              <a:rPr lang="en-US"/>
              <a:pPr/>
              <a:t>41</a:t>
            </a:fld>
            <a:endParaRPr lang="en-US"/>
          </a:p>
        </p:txBody>
      </p:sp>
      <p:sp>
        <p:nvSpPr>
          <p:cNvPr id="29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337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CD6630-161D-4E27-888F-820F48A3607B}" type="slidenum">
              <a:rPr lang="en-US"/>
              <a:pPr/>
              <a:t>42</a:t>
            </a:fld>
            <a:endParaRPr lang="en-US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99147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A66915-D8F4-4ACC-9F61-25007B25D21D}" type="slidenum">
              <a:rPr lang="en-US"/>
              <a:pPr/>
              <a:t>43</a:t>
            </a:fld>
            <a:endParaRPr lang="en-US"/>
          </a:p>
        </p:txBody>
      </p:sp>
      <p:sp>
        <p:nvSpPr>
          <p:cNvPr id="29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64496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6B2913-2EF5-468C-80FE-731E4985ECC6}" type="slidenum">
              <a:rPr lang="en-US"/>
              <a:pPr/>
              <a:t>44</a:t>
            </a:fld>
            <a:endParaRPr lang="en-US"/>
          </a:p>
        </p:txBody>
      </p:sp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30533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2CB932-AD0E-4B72-8A6D-5D89F73B5B6F}" type="slidenum">
              <a:rPr lang="en-US"/>
              <a:pPr/>
              <a:t>45</a:t>
            </a:fld>
            <a:endParaRPr lang="en-US"/>
          </a:p>
        </p:txBody>
      </p:sp>
      <p:sp>
        <p:nvSpPr>
          <p:cNvPr id="29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1010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9AF9F1-576A-43CA-A4C7-7DDD1D27C97F}" type="slidenum">
              <a:rPr lang="en-US"/>
              <a:pPr/>
              <a:t>46</a:t>
            </a:fld>
            <a:endParaRPr lang="en-US"/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3718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5D3681-E0CB-4A9E-AC05-AA3C26FAAE4D}" type="slidenum">
              <a:rPr lang="en-US"/>
              <a:pPr/>
              <a:t>47</a:t>
            </a:fld>
            <a:endParaRPr lang="en-US"/>
          </a:p>
        </p:txBody>
      </p:sp>
      <p:sp>
        <p:nvSpPr>
          <p:cNvPr id="30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45738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868B13-5236-4E0F-A94F-6EB479C8389D}" type="slidenum">
              <a:rPr lang="en-US"/>
              <a:pPr/>
              <a:t>48</a:t>
            </a:fld>
            <a:endParaRPr lang="en-US"/>
          </a:p>
        </p:txBody>
      </p:sp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48667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8286DB-94DE-4575-904D-28DB386545CC}" type="slidenum">
              <a:rPr lang="en-US"/>
              <a:pPr/>
              <a:t>49</a:t>
            </a:fld>
            <a:endParaRPr lang="en-US"/>
          </a:p>
        </p:txBody>
      </p:sp>
      <p:sp>
        <p:nvSpPr>
          <p:cNvPr id="30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7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D1AAAB-E308-403B-9454-1735AFE2C0B3}" type="slidenum">
              <a:rPr lang="en-US"/>
              <a:pPr/>
              <a:t>5</a:t>
            </a:fld>
            <a:endParaRPr lang="en-US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1688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8BFFF2-135C-428A-82C5-D99D548E55FC}" type="slidenum">
              <a:rPr lang="en-US"/>
              <a:pPr/>
              <a:t>50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12726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4DF21D-D347-42AE-9802-F72EE598F3A7}" type="slidenum">
              <a:rPr lang="en-US"/>
              <a:pPr/>
              <a:t>51</a:t>
            </a:fld>
            <a:endParaRPr lang="en-US"/>
          </a:p>
        </p:txBody>
      </p:sp>
      <p:sp>
        <p:nvSpPr>
          <p:cNvPr id="30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77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85316-B8C2-49E6-8E9D-BA518B8048B3}" type="slidenum">
              <a:rPr lang="en-US"/>
              <a:pPr/>
              <a:t>6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130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92F19-2A5C-4FFD-9F8A-3A8E643C6521}" type="slidenum">
              <a:rPr lang="en-US"/>
              <a:pPr/>
              <a:t>7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0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967EBD-75A1-420C-B1E2-AF76E4F87879}" type="slidenum">
              <a:rPr lang="en-US"/>
              <a:pPr/>
              <a:t>8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377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3F6516-B7B9-4801-B1B5-E943D7A69FC3}" type="slidenum">
              <a:rPr lang="en-US"/>
              <a:pPr/>
              <a:t>9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47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048E2C-1441-4528-86FA-CCFCE65418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17D61-B12E-4D95-95F6-628AB78435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4F053-2A9C-4A61-B484-BC54A5C82A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70365-9527-4922-880B-23008152C4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DA04D-590E-4AEF-8F02-961B504E64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2FAE4-92D2-42D9-BBF0-CC7A7A27A8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CA60A-36D1-4251-A792-B28EFF2EB2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C53E3-9D7B-4E3B-8A03-C243C60B3C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2FDEA1-664E-4BE6-9A0F-F0C1E25D55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678FA-F7E2-46D9-A937-5A418D4D38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4B08D5-5316-4FEB-97E8-658439373D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4CA6457-2094-421C-A19B-8F63CA777E3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24.xml"/><Relationship Id="rId18" Type="http://schemas.openxmlformats.org/officeDocument/2006/relationships/slide" Target="slide34.xml"/><Relationship Id="rId26" Type="http://schemas.openxmlformats.org/officeDocument/2006/relationships/slide" Target="slide50.xml"/><Relationship Id="rId3" Type="http://schemas.openxmlformats.org/officeDocument/2006/relationships/slide" Target="slide4.xml"/><Relationship Id="rId21" Type="http://schemas.openxmlformats.org/officeDocument/2006/relationships/slide" Target="slide40.xml"/><Relationship Id="rId7" Type="http://schemas.openxmlformats.org/officeDocument/2006/relationships/slide" Target="slide12.xml"/><Relationship Id="rId12" Type="http://schemas.openxmlformats.org/officeDocument/2006/relationships/slide" Target="slide22.xml"/><Relationship Id="rId17" Type="http://schemas.openxmlformats.org/officeDocument/2006/relationships/slide" Target="slide32.xml"/><Relationship Id="rId25" Type="http://schemas.openxmlformats.org/officeDocument/2006/relationships/slide" Target="slide48.xml"/><Relationship Id="rId2" Type="http://schemas.openxmlformats.org/officeDocument/2006/relationships/notesSlide" Target="../notesSlides/notesSlide1.xml"/><Relationship Id="rId16" Type="http://schemas.openxmlformats.org/officeDocument/2006/relationships/slide" Target="slide30.xml"/><Relationship Id="rId20" Type="http://schemas.openxmlformats.org/officeDocument/2006/relationships/slide" Target="slide3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11" Type="http://schemas.openxmlformats.org/officeDocument/2006/relationships/slide" Target="slide20.xml"/><Relationship Id="rId24" Type="http://schemas.openxmlformats.org/officeDocument/2006/relationships/slide" Target="slide46.xml"/><Relationship Id="rId5" Type="http://schemas.openxmlformats.org/officeDocument/2006/relationships/slide" Target="slide8.xml"/><Relationship Id="rId15" Type="http://schemas.openxmlformats.org/officeDocument/2006/relationships/slide" Target="slide28.xml"/><Relationship Id="rId23" Type="http://schemas.openxmlformats.org/officeDocument/2006/relationships/slide" Target="slide44.xml"/><Relationship Id="rId10" Type="http://schemas.openxmlformats.org/officeDocument/2006/relationships/slide" Target="slide18.xml"/><Relationship Id="rId19" Type="http://schemas.openxmlformats.org/officeDocument/2006/relationships/slide" Target="slide36.xml"/><Relationship Id="rId4" Type="http://schemas.openxmlformats.org/officeDocument/2006/relationships/slide" Target="slide6.xml"/><Relationship Id="rId9" Type="http://schemas.openxmlformats.org/officeDocument/2006/relationships/slide" Target="slide16.xml"/><Relationship Id="rId14" Type="http://schemas.openxmlformats.org/officeDocument/2006/relationships/slide" Target="slide26.xml"/><Relationship Id="rId22" Type="http://schemas.openxmlformats.org/officeDocument/2006/relationships/slide" Target="slide42.xml"/><Relationship Id="rId27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7" name="AutoShape 8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>
                <a:solidFill>
                  <a:schemeClr val="bg1"/>
                </a:solidFill>
                <a:latin typeface="Garamond" pitchFamily="18" charset="0"/>
                <a:hlinkClick r:id="rId3" action="ppaction://hlinksldjump"/>
              </a:rPr>
              <a:t>200</a:t>
            </a:r>
            <a:endParaRPr lang="en-US" sz="3600" b="1" dirty="0"/>
          </a:p>
        </p:txBody>
      </p:sp>
      <p:sp>
        <p:nvSpPr>
          <p:cNvPr id="2138" name="AutoShape 9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4" action="ppaction://hlinksldjump"/>
              </a:rPr>
              <a:t>300</a:t>
            </a:r>
            <a:endParaRPr lang="en-US" sz="3600" b="1">
              <a:hlinkClick r:id="rId4" action="ppaction://hlinksldjump"/>
            </a:endParaRPr>
          </a:p>
        </p:txBody>
      </p:sp>
      <p:sp>
        <p:nvSpPr>
          <p:cNvPr id="2139" name="AutoShape 9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5" action="ppaction://hlinksldjump"/>
              </a:rPr>
              <a:t>400</a:t>
            </a:r>
            <a:endParaRPr lang="en-US" sz="3600" b="1">
              <a:hlinkClick r:id="rId5" action="ppaction://hlinksldjump"/>
            </a:endParaRPr>
          </a:p>
        </p:txBody>
      </p:sp>
      <p:sp>
        <p:nvSpPr>
          <p:cNvPr id="2140" name="AutoShape 9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6" action="ppaction://hlinksldjump"/>
              </a:rPr>
              <a:t>500</a:t>
            </a:r>
            <a:endParaRPr lang="en-US" sz="3600" b="1"/>
          </a:p>
        </p:txBody>
      </p:sp>
      <p:sp>
        <p:nvSpPr>
          <p:cNvPr id="2149" name="AutoShape 101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7" action="ppaction://hlinksldjump"/>
              </a:rPr>
              <a:t>100</a:t>
            </a:r>
            <a:endParaRPr lang="en-US" sz="3600" b="1"/>
          </a:p>
        </p:txBody>
      </p:sp>
      <p:sp>
        <p:nvSpPr>
          <p:cNvPr id="2150" name="AutoShape 102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8" action="ppaction://hlinksldjump"/>
              </a:rPr>
              <a:t>200</a:t>
            </a:r>
            <a:endParaRPr lang="en-US" sz="3600" b="1">
              <a:hlinkClick r:id="rId8" action="ppaction://hlinksldjump"/>
            </a:endParaRPr>
          </a:p>
        </p:txBody>
      </p:sp>
      <p:sp>
        <p:nvSpPr>
          <p:cNvPr id="2151" name="AutoShape 103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9" action="ppaction://hlinksldjump"/>
              </a:rPr>
              <a:t>300</a:t>
            </a:r>
            <a:endParaRPr lang="en-US" sz="3600" b="1"/>
          </a:p>
        </p:txBody>
      </p:sp>
      <p:sp>
        <p:nvSpPr>
          <p:cNvPr id="2152" name="AutoShape 104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0" action="ppaction://hlinksldjump"/>
              </a:rPr>
              <a:t>400</a:t>
            </a:r>
            <a:endParaRPr lang="en-US" sz="3600" b="1"/>
          </a:p>
        </p:txBody>
      </p:sp>
      <p:sp>
        <p:nvSpPr>
          <p:cNvPr id="2153" name="AutoShape 105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1" action="ppaction://hlinksldjump"/>
              </a:rPr>
              <a:t>500</a:t>
            </a:r>
            <a:endParaRPr lang="en-US" sz="3600" b="1"/>
          </a:p>
        </p:txBody>
      </p:sp>
      <p:sp>
        <p:nvSpPr>
          <p:cNvPr id="2154" name="AutoShape 106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>
                <a:solidFill>
                  <a:schemeClr val="bg1"/>
                </a:solidFill>
                <a:latin typeface="Garamond" pitchFamily="18" charset="0"/>
                <a:hlinkClick r:id="rId12" action="ppaction://hlinksldjump"/>
              </a:rPr>
              <a:t>100</a:t>
            </a:r>
            <a:endParaRPr lang="en-US" sz="3600" b="1" dirty="0"/>
          </a:p>
        </p:txBody>
      </p:sp>
      <p:sp>
        <p:nvSpPr>
          <p:cNvPr id="2155" name="AutoShape 107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3" action="ppaction://hlinksldjump"/>
              </a:rPr>
              <a:t>200</a:t>
            </a:r>
            <a:endParaRPr lang="en-US" sz="3600" b="1"/>
          </a:p>
        </p:txBody>
      </p:sp>
      <p:sp>
        <p:nvSpPr>
          <p:cNvPr id="2156" name="AutoShape 108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4" action="ppaction://hlinksldjump"/>
              </a:rPr>
              <a:t>300</a:t>
            </a:r>
            <a:endParaRPr lang="en-US" sz="3600" b="1"/>
          </a:p>
        </p:txBody>
      </p:sp>
      <p:sp>
        <p:nvSpPr>
          <p:cNvPr id="2157" name="AutoShape 109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5" action="ppaction://hlinksldjump"/>
              </a:rPr>
              <a:t>400</a:t>
            </a:r>
            <a:endParaRPr lang="en-US" sz="3600" b="1"/>
          </a:p>
        </p:txBody>
      </p:sp>
      <p:sp>
        <p:nvSpPr>
          <p:cNvPr id="2158" name="AutoShape 110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6" action="ppaction://hlinksldjump"/>
              </a:rPr>
              <a:t>500</a:t>
            </a:r>
            <a:endParaRPr lang="en-US" sz="3600" b="1"/>
          </a:p>
        </p:txBody>
      </p:sp>
      <p:sp>
        <p:nvSpPr>
          <p:cNvPr id="2159" name="AutoShape 111">
            <a:hlinkClick r:id="rId1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7" action="ppaction://hlinksldjump"/>
              </a:rPr>
              <a:t>100</a:t>
            </a:r>
            <a:endParaRPr lang="en-US" sz="3600" b="1"/>
          </a:p>
        </p:txBody>
      </p:sp>
      <p:sp>
        <p:nvSpPr>
          <p:cNvPr id="2160" name="AutoShape 112">
            <a:hlinkClick r:id="rId1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8" action="ppaction://hlinksldjump"/>
              </a:rPr>
              <a:t>200</a:t>
            </a:r>
            <a:endParaRPr lang="en-US" sz="3600" b="1"/>
          </a:p>
        </p:txBody>
      </p:sp>
      <p:sp>
        <p:nvSpPr>
          <p:cNvPr id="2161" name="AutoShape 113">
            <a:hlinkClick r:id="rId1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19" action="ppaction://hlinksldjump"/>
              </a:rPr>
              <a:t>300</a:t>
            </a:r>
            <a:endParaRPr lang="en-US" sz="3600" b="1"/>
          </a:p>
        </p:txBody>
      </p:sp>
      <p:sp>
        <p:nvSpPr>
          <p:cNvPr id="2162" name="AutoShape 114">
            <a:hlinkClick r:id="rId2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0" action="ppaction://hlinksldjump"/>
              </a:rPr>
              <a:t>400</a:t>
            </a:r>
            <a:endParaRPr lang="en-US" sz="3600" b="1"/>
          </a:p>
        </p:txBody>
      </p:sp>
      <p:sp>
        <p:nvSpPr>
          <p:cNvPr id="2163" name="AutoShape 115">
            <a:hlinkClick r:id="rId2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1" action="ppaction://hlinksldjump"/>
              </a:rPr>
              <a:t>500</a:t>
            </a:r>
            <a:endParaRPr lang="en-US" sz="3600" b="1"/>
          </a:p>
        </p:txBody>
      </p:sp>
      <p:sp>
        <p:nvSpPr>
          <p:cNvPr id="2164" name="AutoShape 116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2" action="ppaction://hlinksldjump"/>
              </a:rPr>
              <a:t>100</a:t>
            </a:r>
            <a:endParaRPr lang="en-US" sz="3600" b="1"/>
          </a:p>
        </p:txBody>
      </p:sp>
      <p:sp>
        <p:nvSpPr>
          <p:cNvPr id="2165" name="AutoShape 117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3" action="ppaction://hlinksldjump"/>
              </a:rPr>
              <a:t>200</a:t>
            </a:r>
            <a:endParaRPr lang="en-US" sz="3600" b="1"/>
          </a:p>
        </p:txBody>
      </p:sp>
      <p:sp>
        <p:nvSpPr>
          <p:cNvPr id="2166" name="AutoShape 118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4" action="ppaction://hlinksldjump"/>
              </a:rPr>
              <a:t>300</a:t>
            </a:r>
            <a:endParaRPr lang="en-US" sz="3600" b="1"/>
          </a:p>
        </p:txBody>
      </p:sp>
      <p:sp>
        <p:nvSpPr>
          <p:cNvPr id="2167" name="AutoShape 119">
            <a:hlinkClick r:id="rId2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5" action="ppaction://hlinksldjump"/>
              </a:rPr>
              <a:t>400</a:t>
            </a:r>
            <a:endParaRPr lang="en-US" sz="3600" b="1"/>
          </a:p>
        </p:txBody>
      </p:sp>
      <p:sp>
        <p:nvSpPr>
          <p:cNvPr id="2168" name="AutoShape 120">
            <a:hlinkClick r:id="rId2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>
                <a:solidFill>
                  <a:schemeClr val="bg1"/>
                </a:solidFill>
                <a:latin typeface="Garamond" pitchFamily="18" charset="0"/>
                <a:hlinkClick r:id="rId26" action="ppaction://hlinksldjump"/>
              </a:rPr>
              <a:t>500</a:t>
            </a:r>
            <a:endParaRPr lang="en-US" sz="3600" b="1"/>
          </a:p>
        </p:txBody>
      </p:sp>
      <p:sp>
        <p:nvSpPr>
          <p:cNvPr id="2088" name="AutoShape 40">
            <a:hlinkClick r:id="rId2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>
                <a:solidFill>
                  <a:srgbClr val="FFFF00"/>
                </a:solidFill>
                <a:latin typeface="Garamond" pitchFamily="18" charset="0"/>
                <a:hlinkClick r:id="" action="ppaction://hlinkshowjump?jump=nextslide"/>
              </a:rPr>
              <a:t>100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 b="1" dirty="0" smtClean="0">
                <a:solidFill>
                  <a:schemeClr val="bg1"/>
                </a:solidFill>
                <a:latin typeface="Garamond" pitchFamily="18" charset="0"/>
              </a:rPr>
              <a:t>Contractions</a:t>
            </a:r>
            <a:endParaRPr lang="en-US" sz="2800" b="1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2145" name="Rectangle 97"/>
          <p:cNvSpPr>
            <a:spLocks noChangeArrowheads="1"/>
          </p:cNvSpPr>
          <p:nvPr/>
        </p:nvSpPr>
        <p:spPr bwMode="auto">
          <a:xfrm>
            <a:off x="18288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>
                <a:solidFill>
                  <a:schemeClr val="bg1"/>
                </a:solidFill>
              </a:rPr>
              <a:t>S.F. Theory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146" name="Rectangle 98"/>
          <p:cNvSpPr>
            <a:spLocks noChangeArrowheads="1"/>
          </p:cNvSpPr>
          <p:nvPr/>
        </p:nvSpPr>
        <p:spPr bwMode="auto">
          <a:xfrm>
            <a:off x="36576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>
                <a:solidFill>
                  <a:schemeClr val="bg1"/>
                </a:solidFill>
              </a:rPr>
              <a:t>Structures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147" name="Rectangle 99"/>
          <p:cNvSpPr>
            <a:spLocks noChangeArrowheads="1"/>
          </p:cNvSpPr>
          <p:nvPr/>
        </p:nvSpPr>
        <p:spPr bwMode="auto">
          <a:xfrm>
            <a:off x="54864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>
                <a:solidFill>
                  <a:schemeClr val="bg1"/>
                </a:solidFill>
              </a:rPr>
              <a:t>Disorders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148" name="Rectangle 100"/>
          <p:cNvSpPr>
            <a:spLocks noChangeArrowheads="1"/>
          </p:cNvSpPr>
          <p:nvPr/>
        </p:nvSpPr>
        <p:spPr bwMode="auto">
          <a:xfrm>
            <a:off x="73152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Misc.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4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14695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Tension without lengthening or</a:t>
            </a:r>
          </a:p>
          <a:p>
            <a:r>
              <a:rPr lang="en-US" dirty="0"/>
              <a:t> shortening the muscle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AutoShape 1029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45" name="Rectangle 103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$500</a:t>
            </a:r>
          </a:p>
        </p:txBody>
      </p:sp>
      <p:sp>
        <p:nvSpPr>
          <p:cNvPr id="116746" name="Rectangle 103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Isometric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90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18791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___ is required to flex myosin heads,  resulting in an action called _____.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40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20841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ATP; </a:t>
            </a:r>
            <a:r>
              <a:rPr lang="en-US" dirty="0" err="1" smtClean="0"/>
              <a:t>Powerstroke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7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22888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Ion required for muscle contraction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5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24936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Calcium (Ca</a:t>
            </a:r>
            <a:r>
              <a:rPr lang="en-US" baseline="30000" dirty="0" smtClean="0"/>
              <a:t>+2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2698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____ on actin moves to expose _____ </a:t>
            </a:r>
          </a:p>
          <a:p>
            <a:r>
              <a:rPr lang="en-US" dirty="0"/>
              <a:t>to attract myosin heads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AutoShape 205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1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29032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Troponin; </a:t>
            </a:r>
            <a:r>
              <a:rPr lang="en-US" dirty="0" err="1" smtClean="0"/>
              <a:t>Tropomyosin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$400</a:t>
            </a:r>
          </a:p>
        </p:txBody>
      </p:sp>
      <p:sp>
        <p:nvSpPr>
          <p:cNvPr id="13107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Chemical that </a:t>
            </a:r>
            <a:r>
              <a:rPr lang="en-US" u="sng" dirty="0"/>
              <a:t>stops</a:t>
            </a:r>
            <a:r>
              <a:rPr lang="en-US" dirty="0"/>
              <a:t> the release of calcium into the muscle fiber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AutoShape 205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27" name="Rectangle 205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33128" name="Rectangle 205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Acetylcholinesterase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Constant intensity, full </a:t>
            </a:r>
            <a:r>
              <a:rPr lang="en-US" dirty="0" smtClean="0"/>
              <a:t>recovery </a:t>
            </a:r>
            <a:r>
              <a:rPr lang="en-US" dirty="0"/>
              <a:t>time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3517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Where calcium goes when </a:t>
            </a:r>
            <a:r>
              <a:rPr lang="en-US" sz="2800" dirty="0" smtClean="0"/>
              <a:t>reabsorbed </a:t>
            </a:r>
            <a:r>
              <a:rPr lang="en-US" sz="2800" dirty="0"/>
              <a:t>off of troponin</a:t>
            </a:r>
            <a:endParaRPr lang="en-US" sz="28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3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$500</a:t>
            </a:r>
          </a:p>
        </p:txBody>
      </p:sp>
      <p:sp>
        <p:nvSpPr>
          <p:cNvPr id="137224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Sarcoplasmic Reticulum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70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39271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Outer muscle covering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19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41320" name="Rectangle 103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Fascia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6" name="Rectangle 205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43367" name="Rectangle 205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Bundles making</a:t>
            </a:r>
          </a:p>
          <a:p>
            <a:r>
              <a:rPr lang="en-US" dirty="0"/>
              <a:t> entire muscle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45417" name="Rectangle 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Fascicles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4746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Surrounds the bundle</a:t>
            </a:r>
          </a:p>
          <a:p>
            <a:r>
              <a:rPr lang="en-US" dirty="0"/>
              <a:t>    of muscle fibers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4951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Perimysium</a:t>
            </a:r>
          </a:p>
          <a:p>
            <a:r>
              <a:rPr lang="en-US" dirty="0"/>
              <a:t>(description was of a fascicle)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5155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Components of fibers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0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$400</a:t>
            </a:r>
          </a:p>
        </p:txBody>
      </p:sp>
      <p:sp>
        <p:nvSpPr>
          <p:cNvPr id="15360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Myofibrils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54277" name="AutoShape 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4752975" y="2555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5428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$100</a:t>
            </a:r>
          </a:p>
        </p:txBody>
      </p:sp>
      <p:sp>
        <p:nvSpPr>
          <p:cNvPr id="54282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Twitch</a:t>
            </a:r>
            <a:endParaRPr lang="en-US" dirty="0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55655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Basic functioning </a:t>
            </a:r>
          </a:p>
          <a:p>
            <a:r>
              <a:rPr lang="en-US" dirty="0"/>
              <a:t>  unit of muscle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5770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Sarcomere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50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59751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Muscle breaks down, </a:t>
            </a:r>
          </a:p>
          <a:p>
            <a:r>
              <a:rPr lang="en-US" dirty="0"/>
              <a:t>   replaced by fat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61800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Muscular Dystrophy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6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63847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Decline in amount of muscle</a:t>
            </a:r>
          </a:p>
          <a:p>
            <a:r>
              <a:rPr lang="en-US" dirty="0"/>
              <a:t>      tissue due to disuse.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65896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Atrophy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67943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38600"/>
            <a:ext cx="6400800" cy="1752600"/>
          </a:xfrm>
        </p:spPr>
        <p:txBody>
          <a:bodyPr/>
          <a:lstStyle/>
          <a:p>
            <a:r>
              <a:rPr lang="en-US" dirty="0" err="1"/>
              <a:t>ACh</a:t>
            </a:r>
            <a:r>
              <a:rPr lang="en-US" dirty="0"/>
              <a:t> receptors of face blocked,  making expression difficult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6999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Myasthenia Gravis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72039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1400"/>
            <a:ext cx="6400800" cy="2514600"/>
          </a:xfrm>
        </p:spPr>
        <p:txBody>
          <a:bodyPr/>
          <a:lstStyle/>
          <a:p>
            <a:r>
              <a:rPr lang="en-US" dirty="0"/>
              <a:t>Building up of muscle tissue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7408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Hypertrophy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3315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49775" y="3052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/>
              <a:t>Constant contraction </a:t>
            </a:r>
            <a:r>
              <a:rPr lang="en-US" dirty="0" smtClean="0"/>
              <a:t>until </a:t>
            </a:r>
            <a:r>
              <a:rPr lang="en-US" dirty="0"/>
              <a:t>exhaustion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4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76135" name="Rectangle 1031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200400"/>
            <a:ext cx="6400800" cy="2895600"/>
          </a:xfrm>
        </p:spPr>
        <p:txBody>
          <a:bodyPr/>
          <a:lstStyle/>
          <a:p>
            <a:r>
              <a:rPr lang="en-US" dirty="0"/>
              <a:t>Hurts at night, a general muscle soreness </a:t>
            </a:r>
            <a:r>
              <a:rPr lang="en-US" dirty="0" smtClean="0"/>
              <a:t>with </a:t>
            </a:r>
            <a:r>
              <a:rPr lang="en-US" dirty="0"/>
              <a:t>no direct apparent cause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7818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Fibromyalgia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30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 order for ATP to be made, </a:t>
            </a:r>
          </a:p>
          <a:p>
            <a:r>
              <a:rPr lang="en-US" dirty="0"/>
              <a:t>       this gas is required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$100</a:t>
            </a:r>
          </a:p>
        </p:txBody>
      </p:sp>
      <p:sp>
        <p:nvSpPr>
          <p:cNvPr id="182280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Oxygen (O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6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84327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Structure/feature seen where actin </a:t>
            </a:r>
          </a:p>
          <a:p>
            <a:r>
              <a:rPr lang="en-US" dirty="0"/>
              <a:t>attaches to other actins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37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$200</a:t>
            </a:r>
          </a:p>
        </p:txBody>
      </p:sp>
      <p:sp>
        <p:nvSpPr>
          <p:cNvPr id="186376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Z line (Z disc)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88423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This chemical builds up if </a:t>
            </a:r>
          </a:p>
          <a:p>
            <a:r>
              <a:rPr lang="en-US" dirty="0"/>
              <a:t>there is no oxygen present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47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$300</a:t>
            </a:r>
          </a:p>
        </p:txBody>
      </p:sp>
      <p:sp>
        <p:nvSpPr>
          <p:cNvPr id="190472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Lactic Acid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8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92519" name="Rectangle 10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Meeting place between </a:t>
            </a:r>
          </a:p>
          <a:p>
            <a:r>
              <a:rPr lang="en-US" dirty="0"/>
              <a:t>    nerve and muscle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56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94568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Neuromuscular Junction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6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$200</a:t>
            </a:r>
          </a:p>
        </p:txBody>
      </p:sp>
      <p:sp>
        <p:nvSpPr>
          <p:cNvPr id="104457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Complete Tetanus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96615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Region defined as containing </a:t>
            </a:r>
          </a:p>
          <a:p>
            <a:r>
              <a:rPr lang="en-US" dirty="0"/>
              <a:t>both myosin and actin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6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6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$500</a:t>
            </a:r>
          </a:p>
        </p:txBody>
      </p:sp>
      <p:sp>
        <p:nvSpPr>
          <p:cNvPr id="198664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band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$300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Tension of the muscle </a:t>
            </a:r>
          </a:p>
          <a:p>
            <a:r>
              <a:rPr lang="en-US" dirty="0"/>
              <a:t>while shortening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AutoShape 3076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52" name="Rectangle 308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$300</a:t>
            </a:r>
          </a:p>
        </p:txBody>
      </p:sp>
      <p:sp>
        <p:nvSpPr>
          <p:cNvPr id="108553" name="Rectangle 308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Isotonic Concentric</a:t>
            </a:r>
          </a:p>
          <a:p>
            <a:r>
              <a:rPr lang="en-US" dirty="0" smtClean="0"/>
              <a:t>(need 2 terms for isotonic!)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8" name="Rectangle 3078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$400</a:t>
            </a:r>
          </a:p>
        </p:txBody>
      </p:sp>
      <p:sp>
        <p:nvSpPr>
          <p:cNvPr id="110599" name="Rectangle 307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Building intensity, incomplete rest time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AutoShape 10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48" name="Rectangle 103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/>
              <a:t>$400</a:t>
            </a:r>
          </a:p>
        </p:txBody>
      </p:sp>
      <p:sp>
        <p:nvSpPr>
          <p:cNvPr id="112649" name="Rectangle 103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Incomplete Tetanus/Wave Summation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436</Words>
  <Application>Microsoft Office PowerPoint</Application>
  <PresentationFormat>On-screen Show (4:3)</PresentationFormat>
  <Paragraphs>196</Paragraphs>
  <Slides>51</Slides>
  <Notes>51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4" baseType="lpstr">
      <vt:lpstr>Garamond</vt:lpstr>
      <vt:lpstr>Times New Roman</vt:lpstr>
      <vt:lpstr>Default Design</vt:lpstr>
      <vt:lpstr>PowerPoint Presentation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  <vt:lpstr>$100</vt:lpstr>
      <vt:lpstr>$100</vt:lpstr>
      <vt:lpstr>$200</vt:lpstr>
      <vt:lpstr>$200</vt:lpstr>
      <vt:lpstr>$300</vt:lpstr>
      <vt:lpstr>$300</vt:lpstr>
      <vt:lpstr>$400</vt:lpstr>
      <vt:lpstr>$400</vt:lpstr>
      <vt:lpstr>$500</vt:lpstr>
      <vt:lpstr>$500</vt:lpstr>
    </vt:vector>
  </TitlesOfParts>
  <Company>Grant County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Grant County High School</dc:creator>
  <cp:lastModifiedBy>Scott Johnson</cp:lastModifiedBy>
  <cp:revision>49</cp:revision>
  <dcterms:created xsi:type="dcterms:W3CDTF">1998-08-19T17:45:48Z</dcterms:created>
  <dcterms:modified xsi:type="dcterms:W3CDTF">2013-12-06T14:29:18Z</dcterms:modified>
</cp:coreProperties>
</file>