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0" d="100"/>
          <a:sy n="60" d="100"/>
        </p:scale>
        <p:origin x="80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C28AD-0AC2-4588-AD3E-52C732D55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7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F80434-461F-4BE3-A358-67BC5110E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EDB02-46F9-4CCB-96FE-8B19F13FC9E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7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90E6E-7EB7-4E74-B0E7-7079FB6007E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9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7ED56-7074-43E0-A6E4-3F4D9137886C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7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AED73-6624-416C-8EE8-C8D0D9BFAEA3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9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973DF-B35A-423D-8574-F9CDD09B1EE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94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01749-C135-4ED9-B933-51D23B737411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24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38B2C-5A83-4E41-AC43-E08FC602EA56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4BDAA-DDF0-4A1A-85C7-1E6B38911AB3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B299C-3949-43B8-ACF7-6503F603CA22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30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21C04-DCD3-425F-910C-1F841287385E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4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0E113-B966-413F-AFBB-A563E45ED1E3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F4B0-3BAC-410F-A1FC-F02B04CD9005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9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E34F9-1CB8-4C5D-A0EE-5B15A0586C65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2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32C82-3B0B-4757-8193-08EA6B829D53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9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328B9-3526-4537-B777-756009D76B07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E445F-EBE2-4D4A-A83F-568C20299668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10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E288F-C1B2-4AE4-8E26-394B2DE79D3C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63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9C701-7FE6-4B84-8E59-C3316F15676C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14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A3127-38F7-4CFC-925A-764F310C0CC0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FD9C3-06BD-46FA-A023-079B0EF26E37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51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5C09E-C6E8-4784-BA2B-D76E3BCA8DF2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69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CBE0A-ED8A-4D86-A249-0584C53444F6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17F97-A9DF-47D5-959F-BD814CF5BDF9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1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8D5C6-42F2-435A-B779-8975D3D70238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4A740-83E1-4C27-9540-9E55DD64D307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E5365-F293-44B0-9140-1D37BDD12B7E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12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FFBA0-43C9-4DDE-BFA0-8FFAF1E95224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78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E31EF-6D7A-40A7-B487-B0F865EDEBEE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72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7D3A5-AE78-4F0D-88BB-D83FC97AF074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42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C33CA-521D-4BD6-97DD-1CE51ABF6C7C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75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53BD4-C23E-4301-BE84-E45BA5F02E74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50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90BB2-B760-497B-89A9-3EEEE9244271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73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B1724-FA67-4CE8-9B85-6F1767A0710B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1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8A3E6-39C9-4ABD-B4B3-915F7D913B38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27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D6A29-4494-49C3-BFFB-1A05A5FFFBB1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86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33B13-D259-4C1C-8571-BF174BEEBCAB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33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D6630-161D-4E27-888F-820F48A3607B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14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66915-D8F4-4ACC-9F61-25007B25D21D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449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B2913-2EF5-468C-80FE-731E4985ECC6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053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CB932-AD0E-4B72-8A6D-5D89F73B5B6F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01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AF9F1-576A-43CA-A4C7-7DDD1D27C97F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71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D3681-E0CB-4A9E-AC05-AA3C26FAAE4D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7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68B13-5236-4E0F-A94F-6EB479C8389D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866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286DB-94DE-4575-904D-28DB386545CC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1AAAB-E308-403B-9454-1735AFE2C0B3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68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BFFF2-135C-428A-82C5-D99D548E55FC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72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F21D-D347-42AE-9802-F72EE598F3A7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85316-B8C2-49E6-8E9D-BA518B8048B3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0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92F19-2A5C-4FFD-9F8A-3A8E643C652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67EBD-75A1-420C-B1E2-AF76E4F87879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7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F6516-B7B9-4801-B1B5-E943D7A69FC3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8E2C-1441-4528-86FA-CCFCE6541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17D61-B12E-4D95-95F6-628AB7843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4F053-2A9C-4A61-B484-BC54A5C82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0365-9527-4922-880B-23008152C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DA04D-590E-4AEF-8F02-961B504E6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2FAE4-92D2-42D9-BBF0-CC7A7A27A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A60A-36D1-4251-A792-B28EFF2EB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53E3-9D7B-4E3B-8A03-C243C60B3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FDEA1-664E-4BE6-9A0F-F0C1E25D5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78FA-F7E2-46D9-A937-5A418D4D3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B08D5-5316-4FEB-97E8-658439373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CA6457-2094-421C-A19B-8F63CA777E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 dirty="0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 dirty="0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FF00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b="1" dirty="0">
                <a:solidFill>
                  <a:schemeClr val="bg1"/>
                </a:solidFill>
                <a:latin typeface="Garamond" pitchFamily="18" charset="0"/>
              </a:rPr>
              <a:t>Contractions</a:t>
            </a:r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S.F. Theory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Structures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Disorders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Misc.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Tension without lengthening or</a:t>
            </a:r>
          </a:p>
          <a:p>
            <a:r>
              <a:rPr lang="en-US" dirty="0"/>
              <a:t> shortening the muscle</a:t>
            </a: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Isometric</a:t>
            </a: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___ is required to flex myosin heads, resulting in an action called _____.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ATP; </a:t>
            </a:r>
            <a:r>
              <a:rPr lang="en-US" dirty="0" err="1"/>
              <a:t>Powerstroke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Ion required for muscle contraction</a:t>
            </a: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Calcium (Ca</a:t>
            </a:r>
            <a:r>
              <a:rPr lang="en-US" baseline="30000" dirty="0"/>
              <a:t>+2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____ on actin moves to expose _____ </a:t>
            </a:r>
          </a:p>
          <a:p>
            <a:r>
              <a:rPr lang="en-US" dirty="0"/>
              <a:t>that attracts myosin heads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Troponin; </a:t>
            </a:r>
            <a:r>
              <a:rPr lang="en-US" dirty="0" err="1"/>
              <a:t>Tropomyosin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Chemical that </a:t>
            </a:r>
            <a:r>
              <a:rPr lang="en-US" u="sng" dirty="0"/>
              <a:t>stops</a:t>
            </a:r>
            <a:r>
              <a:rPr lang="en-US" dirty="0"/>
              <a:t> the release of calcium into the muscle fiber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Acetylcholinesterase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Constant intensity of contraction, full recovery time</a:t>
            </a: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Where calcium goes when reabsorbed off of troponin</a:t>
            </a: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Sarcoplasmic Reticulum</a:t>
            </a: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Outer muscle covering</a:t>
            </a:r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Fascia</a:t>
            </a:r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Bundles of fibers making</a:t>
            </a:r>
          </a:p>
          <a:p>
            <a:r>
              <a:rPr lang="en-US" dirty="0"/>
              <a:t> up the entire muscle</a:t>
            </a: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Fascicles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Outer surrounding membrane of the bundle of muscle fibers</a:t>
            </a: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Perimysium</a:t>
            </a:r>
          </a:p>
          <a:p>
            <a:r>
              <a:rPr lang="en-US" dirty="0"/>
              <a:t>(description was of a fascicle)</a:t>
            </a:r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Components of fibers</a:t>
            </a:r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Myofibrils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$100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Twitch</a:t>
            </a:r>
          </a:p>
        </p:txBody>
      </p:sp>
    </p:spTree>
  </p:cSld>
  <p:clrMapOvr>
    <a:masterClrMapping/>
  </p:clrMapOvr>
  <p:transition advClick="0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Basic functioning </a:t>
            </a:r>
          </a:p>
          <a:p>
            <a:r>
              <a:rPr lang="en-US" dirty="0"/>
              <a:t>  unit of muscle</a:t>
            </a:r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Sarcomere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Genetic disorder that causes muscle bundles to break down, replaced by fat</a:t>
            </a: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Muscular Dystrophy</a:t>
            </a:r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Decline in amount of muscle</a:t>
            </a:r>
          </a:p>
          <a:p>
            <a:r>
              <a:rPr lang="en-US" dirty="0"/>
              <a:t>      tissue due to disuse.</a:t>
            </a:r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Atrophy</a:t>
            </a:r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629400" cy="1752600"/>
          </a:xfrm>
        </p:spPr>
        <p:txBody>
          <a:bodyPr/>
          <a:lstStyle/>
          <a:p>
            <a:r>
              <a:rPr lang="en-US" dirty="0" err="1"/>
              <a:t>ACh</a:t>
            </a:r>
            <a:r>
              <a:rPr lang="en-US" dirty="0"/>
              <a:t> receptors of face are blocked, making expression difficult</a:t>
            </a:r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Myasthenia Gravis</a:t>
            </a:r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514600"/>
          </a:xfrm>
        </p:spPr>
        <p:txBody>
          <a:bodyPr/>
          <a:lstStyle/>
          <a:p>
            <a:r>
              <a:rPr lang="en-US" dirty="0"/>
              <a:t>Building up of muscle tissue</a:t>
            </a:r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Hypertrophy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Constant contraction until exhaustion</a:t>
            </a:r>
          </a:p>
        </p:txBody>
      </p:sp>
    </p:spTree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2895600"/>
          </a:xfrm>
        </p:spPr>
        <p:txBody>
          <a:bodyPr/>
          <a:lstStyle/>
          <a:p>
            <a:r>
              <a:rPr lang="en-US" dirty="0"/>
              <a:t>Hurts at night, a general muscle soreness with no direct apparent cause</a:t>
            </a:r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Fibromyalgia</a:t>
            </a:r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order for ATP to be made, </a:t>
            </a:r>
          </a:p>
          <a:p>
            <a:r>
              <a:rPr lang="en-US" dirty="0"/>
              <a:t>       this gas is required</a:t>
            </a:r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Oxygen (O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Structure/feature seen where actin </a:t>
            </a:r>
          </a:p>
          <a:p>
            <a:r>
              <a:rPr lang="en-US" dirty="0"/>
              <a:t>attaches to other actins</a:t>
            </a:r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 line (Z disc)</a:t>
            </a:r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chemical builds up if </a:t>
            </a:r>
          </a:p>
          <a:p>
            <a:r>
              <a:rPr lang="en-US" dirty="0"/>
              <a:t>there is no oxygen present, so glucose/glycogen can’t be broken down</a:t>
            </a:r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Lactic Acid</a:t>
            </a:r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Meeting place between </a:t>
            </a:r>
          </a:p>
          <a:p>
            <a:r>
              <a:rPr lang="en-US" dirty="0"/>
              <a:t>    nerve and muscle</a:t>
            </a:r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Neuromuscular Junction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$200</a:t>
            </a: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Complete Tetanus</a:t>
            </a:r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Region of the sarcomere that is defined as containing </a:t>
            </a:r>
          </a:p>
          <a:p>
            <a:r>
              <a:rPr lang="en-US" dirty="0"/>
              <a:t>both myosin and actin</a:t>
            </a:r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band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Tension of the muscle </a:t>
            </a:r>
          </a:p>
          <a:p>
            <a:r>
              <a:rPr lang="en-US" dirty="0"/>
              <a:t>while shortening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Isotonic Concentric</a:t>
            </a:r>
          </a:p>
          <a:p>
            <a:r>
              <a:rPr lang="en-US" dirty="0"/>
              <a:t>(need 2 terms for isotonic!)</a:t>
            </a: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Building intensity of contraction, incomplete rest time</a:t>
            </a: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Incomplete Tetanus/Wave Summation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483</Words>
  <Application>Microsoft Office PowerPoint</Application>
  <PresentationFormat>On-screen Show (4:3)</PresentationFormat>
  <Paragraphs>194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Garamond</vt:lpstr>
      <vt:lpstr>Times New Roman</vt:lpstr>
      <vt:lpstr>Default Design</vt:lpstr>
      <vt:lpstr>PowerPoint Presentation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</vt:vector>
  </TitlesOfParts>
  <Company>Grant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Scott Johnson</cp:lastModifiedBy>
  <cp:revision>50</cp:revision>
  <dcterms:created xsi:type="dcterms:W3CDTF">1998-08-19T17:45:48Z</dcterms:created>
  <dcterms:modified xsi:type="dcterms:W3CDTF">2022-12-01T14:47:54Z</dcterms:modified>
</cp:coreProperties>
</file>