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embeddedFontLst>
    <p:embeddedFont>
      <p:font typeface="Balthazar" panose="020B0604020202020204" charset="0"/>
      <p:regular r:id="rId10"/>
    </p:embeddedFont>
    <p:embeddedFont>
      <p:font typeface="Century Gothic" panose="020B050202020202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63A33D-E606-46AC-90C5-6B9AB02B55B2}" v="10" dt="2025-05-12T15:01:15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Johnson" userId="c8e5ad30-523c-4d58-869c-aea467ce5173" providerId="ADAL" clId="{D563A33D-E606-46AC-90C5-6B9AB02B55B2}"/>
    <pc:docChg chg="custSel modSld">
      <pc:chgData name="Scott Johnson" userId="c8e5ad30-523c-4d58-869c-aea467ce5173" providerId="ADAL" clId="{D563A33D-E606-46AC-90C5-6B9AB02B55B2}" dt="2025-05-12T15:02:00.950" v="242" actId="14100"/>
      <pc:docMkLst>
        <pc:docMk/>
      </pc:docMkLst>
      <pc:sldChg chg="modSp mod">
        <pc:chgData name="Scott Johnson" userId="c8e5ad30-523c-4d58-869c-aea467ce5173" providerId="ADAL" clId="{D563A33D-E606-46AC-90C5-6B9AB02B55B2}" dt="2025-05-12T15:02:00.950" v="242" actId="14100"/>
        <pc:sldMkLst>
          <pc:docMk/>
          <pc:sldMk cId="0" sldId="257"/>
        </pc:sldMkLst>
        <pc:spChg chg="mod">
          <ac:chgData name="Scott Johnson" userId="c8e5ad30-523c-4d58-869c-aea467ce5173" providerId="ADAL" clId="{D563A33D-E606-46AC-90C5-6B9AB02B55B2}" dt="2025-05-12T15:01:34.868" v="241" actId="14100"/>
          <ac:spMkLst>
            <pc:docMk/>
            <pc:sldMk cId="0" sldId="257"/>
            <ac:spMk id="157" creationId="{00000000-0000-0000-0000-000000000000}"/>
          </ac:spMkLst>
        </pc:spChg>
        <pc:picChg chg="mod">
          <ac:chgData name="Scott Johnson" userId="c8e5ad30-523c-4d58-869c-aea467ce5173" providerId="ADAL" clId="{D563A33D-E606-46AC-90C5-6B9AB02B55B2}" dt="2025-05-12T15:02:00.950" v="242" actId="14100"/>
          <ac:picMkLst>
            <pc:docMk/>
            <pc:sldMk cId="0" sldId="257"/>
            <ac:picMk id="6" creationId="{04EA2C85-E7A2-4C9D-844E-38B12E5F46E4}"/>
          </ac:picMkLst>
        </pc:picChg>
      </pc:sldChg>
      <pc:sldChg chg="modSp mod modAnim">
        <pc:chgData name="Scott Johnson" userId="c8e5ad30-523c-4d58-869c-aea467ce5173" providerId="ADAL" clId="{D563A33D-E606-46AC-90C5-6B9AB02B55B2}" dt="2025-05-12T15:01:15.987" v="231"/>
        <pc:sldMkLst>
          <pc:docMk/>
          <pc:sldMk cId="0" sldId="258"/>
        </pc:sldMkLst>
        <pc:spChg chg="mod">
          <ac:chgData name="Scott Johnson" userId="c8e5ad30-523c-4d58-869c-aea467ce5173" providerId="ADAL" clId="{D563A33D-E606-46AC-90C5-6B9AB02B55B2}" dt="2025-05-12T14:57:51.183" v="73" actId="20577"/>
          <ac:spMkLst>
            <pc:docMk/>
            <pc:sldMk cId="0" sldId="258"/>
            <ac:spMk id="163" creationId="{00000000-0000-0000-0000-000000000000}"/>
          </ac:spMkLst>
        </pc:spChg>
      </pc:sldChg>
      <pc:sldChg chg="modAnim">
        <pc:chgData name="Scott Johnson" userId="c8e5ad30-523c-4d58-869c-aea467ce5173" providerId="ADAL" clId="{D563A33D-E606-46AC-90C5-6B9AB02B55B2}" dt="2025-05-12T15:01:01.596" v="229"/>
        <pc:sldMkLst>
          <pc:docMk/>
          <pc:sldMk cId="0" sldId="259"/>
        </pc:sldMkLst>
      </pc:sldChg>
      <pc:sldChg chg="modAnim">
        <pc:chgData name="Scott Johnson" userId="c8e5ad30-523c-4d58-869c-aea467ce5173" providerId="ADAL" clId="{D563A33D-E606-46AC-90C5-6B9AB02B55B2}" dt="2025-05-12T15:00:47.722" v="227"/>
        <pc:sldMkLst>
          <pc:docMk/>
          <pc:sldMk cId="0" sldId="260"/>
        </pc:sldMkLst>
      </pc:sldChg>
      <pc:sldChg chg="modAnim">
        <pc:chgData name="Scott Johnson" userId="c8e5ad30-523c-4d58-869c-aea467ce5173" providerId="ADAL" clId="{D563A33D-E606-46AC-90C5-6B9AB02B55B2}" dt="2025-05-12T15:00:31.111" v="225"/>
        <pc:sldMkLst>
          <pc:docMk/>
          <pc:sldMk cId="0" sldId="262"/>
        </pc:sldMkLst>
      </pc:sldChg>
      <pc:sldChg chg="modSp mod modAnim">
        <pc:chgData name="Scott Johnson" userId="c8e5ad30-523c-4d58-869c-aea467ce5173" providerId="ADAL" clId="{D563A33D-E606-46AC-90C5-6B9AB02B55B2}" dt="2025-05-12T15:00:15.225" v="223"/>
        <pc:sldMkLst>
          <pc:docMk/>
          <pc:sldMk cId="0" sldId="263"/>
        </pc:sldMkLst>
        <pc:spChg chg="mod">
          <ac:chgData name="Scott Johnson" userId="c8e5ad30-523c-4d58-869c-aea467ce5173" providerId="ADAL" clId="{D563A33D-E606-46AC-90C5-6B9AB02B55B2}" dt="2025-05-12T14:59:57.082" v="221" actId="1076"/>
          <ac:spMkLst>
            <pc:docMk/>
            <pc:sldMk cId="0" sldId="263"/>
            <ac:spMk id="19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b90ba40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b90ba40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7d9c085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7d9c085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5d6da4e61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5d6da4e61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5d6da4e61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5d6da4e61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7d9c0850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7d9c0850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7d9c0850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7d9c0850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6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6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6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1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/>
        </p:nvSpPr>
        <p:spPr>
          <a:xfrm>
            <a:off x="2596514" y="1331203"/>
            <a:ext cx="7739400" cy="50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Mr. Johnson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Summer School</a:t>
            </a:r>
            <a:endParaRPr sz="6600" b="1" dirty="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Chemistry 2025</a:t>
            </a:r>
            <a:endParaRPr sz="5800" b="1" dirty="0">
              <a:solidFill>
                <a:srgbClr val="E69138"/>
              </a:solidFill>
              <a:latin typeface="Balthazar"/>
              <a:ea typeface="Balthazar"/>
              <a:cs typeface="Balthazar"/>
              <a:sym typeface="Balthaz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B1850-4A8E-058D-337C-A0CCAFBE4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413657"/>
            <a:ext cx="2536371" cy="25363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6675" y="1797575"/>
            <a:ext cx="3795325" cy="506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/>
          <p:nvPr/>
        </p:nvSpPr>
        <p:spPr>
          <a:xfrm>
            <a:off x="414889" y="5133800"/>
            <a:ext cx="5514000" cy="10632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lt1"/>
                </a:solidFill>
              </a:rPr>
              <a:t>NSTA District IX Director: MN, ND, SD</a:t>
            </a:r>
            <a:endParaRPr sz="2500" b="1" dirty="0">
              <a:solidFill>
                <a:schemeClr val="lt1"/>
              </a:solidFill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8083297" y="97971"/>
            <a:ext cx="4058442" cy="1522429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State Runner Up in Science Olympiad 2015, 2016, 2017, 2018, 2019, 2020, 2021, 2023;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State Champs 2022, 2024, 2025!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 descr="signature_1314004892">
            <a:extLst>
              <a:ext uri="{FF2B5EF4-FFF2-40B4-BE49-F238E27FC236}">
                <a16:creationId xmlns:a16="http://schemas.microsoft.com/office/drawing/2014/main" id="{04EA2C85-E7A2-4C9D-844E-38B12E5F46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2340864"/>
            <a:ext cx="4156710" cy="123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592525" y="190075"/>
            <a:ext cx="9404700" cy="84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E69138"/>
                </a:solidFill>
              </a:rPr>
              <a:t>Who is Mr. </a:t>
            </a:r>
            <a:r>
              <a:rPr lang="en-US" sz="5000" b="1">
                <a:solidFill>
                  <a:srgbClr val="E69138"/>
                </a:solidFill>
              </a:rPr>
              <a:t>Johnson?</a:t>
            </a:r>
            <a:endParaRPr sz="5000" b="1" dirty="0">
              <a:solidFill>
                <a:srgbClr val="E69138"/>
              </a:solidFill>
            </a:endParaRPr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1"/>
          </p:nvPr>
        </p:nvSpPr>
        <p:spPr>
          <a:xfrm>
            <a:off x="539875" y="1036375"/>
            <a:ext cx="9510000" cy="547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0840" algn="l" rtl="0"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This is the start of my 27</a:t>
            </a:r>
            <a:r>
              <a:rPr lang="en-US" sz="2800" baseline="30000" dirty="0"/>
              <a:t>th</a:t>
            </a:r>
            <a:r>
              <a:rPr lang="en-US" sz="2800" dirty="0"/>
              <a:t> year teaching in Bismarck.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It will be start of my 30</a:t>
            </a:r>
            <a:r>
              <a:rPr lang="en-US" sz="2800" baseline="30000" dirty="0"/>
              <a:t>th</a:t>
            </a:r>
            <a:r>
              <a:rPr lang="en-US" sz="2800" dirty="0"/>
              <a:t> year of teaching.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I have taught at West Fargo High School, &amp; Century High School.  Chemistry, Biology, Anatomy, AP Chemistry.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I have 2 children: Mackenzie (Graduated Concordia – Chemistry, Biology; English); Riley (finished freshman year @ Concordia – Chemistry &amp; Biology)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My passions/hobbies are hunting, fishing, and my kids.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646100" y="338698"/>
            <a:ext cx="9404700" cy="101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>
                <a:solidFill>
                  <a:srgbClr val="F6B26B"/>
                </a:solidFill>
              </a:rPr>
              <a:t>Welcome!</a:t>
            </a:r>
            <a:endParaRPr sz="5700" b="1">
              <a:solidFill>
                <a:srgbClr val="F6B26B"/>
              </a:solidFill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646100" y="1498650"/>
            <a:ext cx="7709700" cy="504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b="1" dirty="0">
                <a:solidFill>
                  <a:srgbClr val="FFFF00"/>
                </a:solidFill>
              </a:rPr>
              <a:t>CHEMISTRY</a:t>
            </a:r>
            <a:r>
              <a:rPr lang="en-US" sz="2400" dirty="0"/>
              <a:t> is an AWESOME Class!  We will have a great time working together.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Classes start @ 7:30am and end at 1:30pm.  Be on time &amp; missing a day is like missing an entire 6-7 days during the regular school year.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All information will be on my LearnBPS site &amp; it will be updated constantly!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We will have many labs &amp; practice throughout the week.  The class will cover most of what we cover in the regular school year.  All supporting material is on LearnBPS!</a:t>
            </a:r>
            <a:endParaRPr sz="2400" dirty="0"/>
          </a:p>
        </p:txBody>
      </p:sp>
      <p:pic>
        <p:nvPicPr>
          <p:cNvPr id="170" name="Google Shape;170;p22" descr="Suspended clear particles"/>
          <p:cNvPicPr preferRelativeResize="0"/>
          <p:nvPr/>
        </p:nvPicPr>
        <p:blipFill>
          <a:blip r:embed="rId3"/>
          <a:srcRect/>
          <a:stretch/>
        </p:blipFill>
        <p:spPr>
          <a:xfrm>
            <a:off x="8704518" y="2196345"/>
            <a:ext cx="2989375" cy="1868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266736" y="146343"/>
            <a:ext cx="9404700" cy="140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FFE599"/>
                </a:solidFill>
              </a:rPr>
              <a:t>What will Summer School look like?</a:t>
            </a:r>
            <a:endParaRPr sz="3800" b="1"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FFE599"/>
              </a:solidFill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266725" y="1209225"/>
            <a:ext cx="8502600" cy="525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0840" algn="l" rtl="0"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Attendance is IMPORTANT; you are allowed 1 absence from summer school and then you are dropped.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Participate during lecture and labs.  Don’t be afraid to ask questions or collaborate with the group.</a:t>
            </a:r>
            <a:endParaRPr sz="2800" dirty="0"/>
          </a:p>
        </p:txBody>
      </p:sp>
      <p:pic>
        <p:nvPicPr>
          <p:cNvPr id="3" name="Picture 2" descr="Close up of beakers with solution in lab">
            <a:extLst>
              <a:ext uri="{FF2B5EF4-FFF2-40B4-BE49-F238E27FC236}">
                <a16:creationId xmlns:a16="http://schemas.microsoft.com/office/drawing/2014/main" id="{F9585707-A037-13A5-5BD3-60197DEC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240" y="4288971"/>
            <a:ext cx="5078046" cy="3481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xfrm>
            <a:off x="548350" y="240947"/>
            <a:ext cx="9404700" cy="85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6B26B"/>
                </a:solidFill>
              </a:rPr>
              <a:t>How will I be graded?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1"/>
          </p:nvPr>
        </p:nvSpPr>
        <p:spPr>
          <a:xfrm>
            <a:off x="646100" y="1270600"/>
            <a:ext cx="7759500" cy="501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4490" algn="l" rtl="0">
              <a:spcBef>
                <a:spcPts val="1000"/>
              </a:spcBef>
              <a:spcAft>
                <a:spcPts val="0"/>
              </a:spcAft>
              <a:buSzPts val="2140"/>
              <a:buAutoNum type="arabicPeriod"/>
            </a:pPr>
            <a:r>
              <a:rPr lang="en-US" sz="2700" dirty="0"/>
              <a:t>I grade on </a:t>
            </a:r>
            <a:r>
              <a:rPr lang="en-US" sz="2700" b="1" dirty="0">
                <a:solidFill>
                  <a:srgbClr val="FFFF00"/>
                </a:solidFill>
              </a:rPr>
              <a:t>total points</a:t>
            </a:r>
            <a:r>
              <a:rPr lang="en-US" sz="2700" dirty="0"/>
              <a:t>.  With that being said, it usually breaks down like this: 60% Tests &amp; Quizzes; 20% Labs and Simulations; &amp; 20% Homework. 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2700" dirty="0"/>
              <a:t>Simulations might be videos, molecular modeling, </a:t>
            </a:r>
            <a:r>
              <a:rPr lang="en-US" sz="2700" dirty="0" err="1"/>
              <a:t>PhET</a:t>
            </a:r>
            <a:r>
              <a:rPr lang="en-US" sz="2700" dirty="0"/>
              <a:t> Simulations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2700" dirty="0"/>
              <a:t>Tests – you will see them listed online, but almost all of them are pencil/paper so I can grade the work.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2700" dirty="0"/>
              <a:t>Labs/Homework – online submissions, handouts, PDF’s</a:t>
            </a:r>
            <a:endParaRPr sz="2700" dirty="0"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4500" y="1582003"/>
            <a:ext cx="3347074" cy="273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646100" y="452725"/>
            <a:ext cx="6586500" cy="99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E599"/>
                </a:solidFill>
              </a:rPr>
              <a:t>How can I succeed?</a:t>
            </a:r>
            <a:endParaRPr b="1" dirty="0">
              <a:solidFill>
                <a:srgbClr val="FFE599"/>
              </a:solidFill>
            </a:endParaRPr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646100" y="1262498"/>
            <a:ext cx="6700500" cy="419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0840" algn="l" rtl="0"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Have a </a:t>
            </a:r>
            <a:r>
              <a:rPr lang="en-US" sz="2800" b="1" dirty="0">
                <a:solidFill>
                  <a:srgbClr val="FFE599"/>
                </a:solidFill>
              </a:rPr>
              <a:t>great attitude</a:t>
            </a:r>
            <a:r>
              <a:rPr lang="en-US" sz="2800" dirty="0"/>
              <a:t>!  Attitude is everything.</a:t>
            </a:r>
            <a:endParaRPr sz="2800" dirty="0"/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Complete assignments on time and fully.</a:t>
            </a:r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You WILL make mistakes – learn from them!  Those mistakes will keep happening if you don’t address them.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Check LearnBPS, email every day.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Ask questions and be proactive!  Be an ACTIVE participant in class and during labs.</a:t>
            </a:r>
            <a:endParaRPr sz="2800" dirty="0"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001" y="1450225"/>
            <a:ext cx="4449700" cy="23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427</Words>
  <Application>Microsoft Office PowerPoint</Application>
  <PresentationFormat>Widescreen</PresentationFormat>
  <Paragraphs>32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Noto Sans Symbols</vt:lpstr>
      <vt:lpstr>Century Gothic</vt:lpstr>
      <vt:lpstr>Balthazar</vt:lpstr>
      <vt:lpstr>Arial</vt:lpstr>
      <vt:lpstr>Ion</vt:lpstr>
      <vt:lpstr>PowerPoint Presentation</vt:lpstr>
      <vt:lpstr>PowerPoint Presentation</vt:lpstr>
      <vt:lpstr>Who is Mr. Johnson?</vt:lpstr>
      <vt:lpstr>Welcome!</vt:lpstr>
      <vt:lpstr>What will Summer School look like? </vt:lpstr>
      <vt:lpstr>How will I be graded?</vt:lpstr>
      <vt:lpstr>How can I succeed?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Johnson</dc:creator>
  <cp:lastModifiedBy>Scott Johnson</cp:lastModifiedBy>
  <cp:revision>13</cp:revision>
  <dcterms:modified xsi:type="dcterms:W3CDTF">2025-05-12T15:02:11Z</dcterms:modified>
</cp:coreProperties>
</file>