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5" r:id="rId5"/>
    <p:sldId id="294" r:id="rId6"/>
    <p:sldId id="293" r:id="rId7"/>
    <p:sldId id="292" r:id="rId8"/>
    <p:sldId id="291" r:id="rId9"/>
    <p:sldId id="290" r:id="rId10"/>
    <p:sldId id="289" r:id="rId11"/>
    <p:sldId id="288" r:id="rId12"/>
    <p:sldId id="287" r:id="rId13"/>
    <p:sldId id="286" r:id="rId14"/>
    <p:sldId id="285" r:id="rId15"/>
    <p:sldId id="284" r:id="rId16"/>
    <p:sldId id="283" r:id="rId17"/>
    <p:sldId id="282" r:id="rId18"/>
    <p:sldId id="281" r:id="rId19"/>
    <p:sldId id="280" r:id="rId20"/>
    <p:sldId id="279" r:id="rId21"/>
    <p:sldId id="278" r:id="rId22"/>
    <p:sldId id="277" r:id="rId23"/>
    <p:sldId id="276" r:id="rId24"/>
    <p:sldId id="275" r:id="rId25"/>
    <p:sldId id="274" r:id="rId26"/>
    <p:sldId id="273" r:id="rId27"/>
    <p:sldId id="272" r:id="rId28"/>
    <p:sldId id="271" r:id="rId29"/>
    <p:sldId id="270" r:id="rId30"/>
    <p:sldId id="269" r:id="rId31"/>
    <p:sldId id="268" r:id="rId32"/>
    <p:sldId id="267" r:id="rId33"/>
    <p:sldId id="266" r:id="rId34"/>
    <p:sldId id="265" r:id="rId35"/>
    <p:sldId id="264" r:id="rId36"/>
    <p:sldId id="263" r:id="rId37"/>
    <p:sldId id="262" r:id="rId38"/>
    <p:sldId id="261" r:id="rId39"/>
    <p:sldId id="260" r:id="rId40"/>
    <p:sldId id="259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9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6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06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846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81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63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70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80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4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9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3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5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8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3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2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8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997A1EB-DD26-4F2F-A307-349B1E012A7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DBECE92-4968-4D65-BF47-36DB2C5AC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12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TIME!!!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Name the compound OR provide the chemical formula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1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H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3</a:t>
            </a:r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7198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5871578" cy="1325563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aluminum bromide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8351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4859742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copper (I) oxide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0838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3853901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iodic acid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171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5766647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nickel (III) nitride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4254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5556785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potassium iodide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097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5271221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carbon disulfide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5281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6306293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dinitrogen tetroxide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562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3762461" cy="1325563"/>
          </a:xfrm>
        </p:spPr>
        <p:txBody>
          <a:bodyPr/>
          <a:lstStyle/>
          <a:p>
            <a:r>
              <a:rPr lang="en-US" b="0" i="0" u="none" strike="noStrike" baseline="0" dirty="0" smtClean="0">
                <a:latin typeface="Tahoma" panose="020B0604030504040204" pitchFamily="34" charset="0"/>
              </a:rPr>
              <a:t>nitrous acid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423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2728" y="2726188"/>
            <a:ext cx="6252771" cy="1325563"/>
          </a:xfrm>
        </p:spPr>
        <p:txBody>
          <a:bodyPr>
            <a:normAutofit/>
          </a:bodyPr>
          <a:lstStyle/>
          <a:p>
            <a:r>
              <a:rPr lang="en-US" b="0" i="0" u="none" strike="noStrike" baseline="0" dirty="0" err="1" smtClean="0">
                <a:latin typeface="Tahoma" panose="020B0604030504040204" pitchFamily="34" charset="0"/>
              </a:rPr>
              <a:t>trisulfur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 pentoxide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675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H</a:t>
            </a:r>
            <a:r>
              <a:rPr lang="en-US" sz="20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2</a:t>
            </a:r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CO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3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432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2382672" cy="1325563"/>
          </a:xfrm>
        </p:spPr>
        <p:txBody>
          <a:bodyPr/>
          <a:lstStyle/>
          <a:p>
            <a:r>
              <a:rPr lang="en-US" b="0" i="0" u="none" strike="noStrike" baseline="0" dirty="0" smtClean="0">
                <a:latin typeface="Tahoma" panose="020B0604030504040204" pitchFamily="34" charset="0"/>
              </a:rPr>
              <a:t>AgNO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3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4897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4128221" cy="1325563"/>
          </a:xfrm>
        </p:spPr>
        <p:txBody>
          <a:bodyPr/>
          <a:lstStyle/>
          <a:p>
            <a:r>
              <a:rPr lang="en-US" b="0" i="0" u="none" strike="noStrike" baseline="0" dirty="0" smtClean="0">
                <a:latin typeface="Tahoma" panose="020B0604030504040204" pitchFamily="34" charset="0"/>
              </a:rPr>
              <a:t>Cd(NO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3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)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2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263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3876761" cy="1325563"/>
          </a:xfrm>
        </p:spPr>
        <p:txBody>
          <a:bodyPr/>
          <a:lstStyle/>
          <a:p>
            <a:r>
              <a:rPr lang="en-US" b="0" i="0" u="none" strike="noStrike" baseline="0" dirty="0" smtClean="0">
                <a:latin typeface="Tahoma" panose="020B0604030504040204" pitchFamily="34" charset="0"/>
              </a:rPr>
              <a:t>Fe(C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2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H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3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O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2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)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3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92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3305261" cy="1325563"/>
          </a:xfrm>
        </p:spPr>
        <p:txBody>
          <a:bodyPr/>
          <a:lstStyle/>
          <a:p>
            <a:r>
              <a:rPr lang="en-US" b="0" i="0" u="none" strike="noStrike" baseline="0" dirty="0" smtClean="0">
                <a:latin typeface="Tahoma" panose="020B0604030504040204" pitchFamily="34" charset="0"/>
              </a:rPr>
              <a:t>(NH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4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)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2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CO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3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1725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2348889" cy="1325563"/>
          </a:xfrm>
        </p:spPr>
        <p:txBody>
          <a:bodyPr/>
          <a:lstStyle/>
          <a:p>
            <a:r>
              <a:rPr lang="en-US" b="0" i="0" u="none" strike="noStrike" baseline="0" dirty="0" smtClean="0">
                <a:latin typeface="Tahoma" panose="020B0604030504040204" pitchFamily="34" charset="0"/>
              </a:rPr>
              <a:t>H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2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C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2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O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4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1101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H</a:t>
            </a:r>
            <a:r>
              <a:rPr lang="en-US" sz="20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2</a:t>
            </a:r>
            <a:r>
              <a:rPr lang="en-US" dirty="0" smtClean="0">
                <a:latin typeface="Tahoma" panose="020B0604030504040204" pitchFamily="34" charset="0"/>
                <a:ea typeface="Calibri" panose="020F0502020204030204" pitchFamily="34" charset="0"/>
              </a:rPr>
              <a:t>Se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1334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3076661" cy="1325563"/>
          </a:xfrm>
        </p:spPr>
        <p:txBody>
          <a:bodyPr/>
          <a:lstStyle/>
          <a:p>
            <a:r>
              <a:rPr lang="en-US" b="0" i="0" u="none" strike="noStrike" baseline="0" dirty="0" smtClean="0">
                <a:latin typeface="Tahoma" panose="020B0604030504040204" pitchFamily="34" charset="0"/>
              </a:rPr>
              <a:t>Sn(NO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2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)</a:t>
            </a:r>
            <a:r>
              <a:rPr lang="en-US" sz="2200" b="0" i="0" u="none" strike="noStrike" baseline="0" dirty="0" smtClean="0">
                <a:latin typeface="Tahoma" panose="020B0604030504040204" pitchFamily="34" charset="0"/>
              </a:rPr>
              <a:t>4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5771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3625301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acetic acid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393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4608281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aluminum acetate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859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4219661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barium sulfite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1137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Li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2</a:t>
            </a:r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5767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598" y="2794768"/>
            <a:ext cx="4585421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calcium bromide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409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5431241" cy="1325563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chromium (II) nitrate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4592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4676861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zinc sulfate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985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5179781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ammonium nitride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2579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5979881" cy="1325563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cobalt (II) hypochlorite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0998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4608281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hydrofluoric acid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6285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6002741" cy="1325563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iron (II) permanganate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300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8" y="2726188"/>
            <a:ext cx="5042621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potassium chlorite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850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MgSO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3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732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PbI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4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1172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err="1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NaBr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08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BiPO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3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820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ZnCl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2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3368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AlCl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3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0321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BaI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2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6351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Bi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2</a:t>
            </a:r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O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5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3804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459" y="2726188"/>
            <a:ext cx="1932296" cy="1325563"/>
          </a:xfrm>
        </p:spPr>
        <p:txBody>
          <a:bodyPr/>
          <a:lstStyle/>
          <a:p>
            <a:r>
              <a:rPr lang="en-US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CuI</a:t>
            </a:r>
            <a:r>
              <a:rPr lang="en-US" sz="2200" dirty="0" smtClean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2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2199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138</TotalTime>
  <Words>86</Words>
  <Application>Microsoft Office PowerPoint</Application>
  <PresentationFormat>Widescreen</PresentationFormat>
  <Paragraphs>41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Corbel</vt:lpstr>
      <vt:lpstr>Tahoma</vt:lpstr>
      <vt:lpstr>Times New Roman</vt:lpstr>
      <vt:lpstr>Depth</vt:lpstr>
      <vt:lpstr>REVIEW TIME!!!</vt:lpstr>
      <vt:lpstr>H2CO3</vt:lpstr>
      <vt:lpstr>Li2S</vt:lpstr>
      <vt:lpstr>NaBr</vt:lpstr>
      <vt:lpstr>ZnCl2</vt:lpstr>
      <vt:lpstr>AlCl3</vt:lpstr>
      <vt:lpstr>BaI2</vt:lpstr>
      <vt:lpstr>Bi2O5</vt:lpstr>
      <vt:lpstr>CuI2</vt:lpstr>
      <vt:lpstr>H3P </vt:lpstr>
      <vt:lpstr>aluminum bromide </vt:lpstr>
      <vt:lpstr>copper (I) oxide</vt:lpstr>
      <vt:lpstr>iodic acid</vt:lpstr>
      <vt:lpstr>nickel (III) nitride</vt:lpstr>
      <vt:lpstr>potassium iodide</vt:lpstr>
      <vt:lpstr>carbon disulfide</vt:lpstr>
      <vt:lpstr>dinitrogen tetroxide</vt:lpstr>
      <vt:lpstr>nitrous acid</vt:lpstr>
      <vt:lpstr>trisulfur pentoxide</vt:lpstr>
      <vt:lpstr>AgNO3</vt:lpstr>
      <vt:lpstr>Cd(NO3)2</vt:lpstr>
      <vt:lpstr>Fe(C2H3O2)3</vt:lpstr>
      <vt:lpstr>(NH4)2CO3</vt:lpstr>
      <vt:lpstr>H2C2O4</vt:lpstr>
      <vt:lpstr>H2Se</vt:lpstr>
      <vt:lpstr>Sn(NO2)4</vt:lpstr>
      <vt:lpstr>acetic acid</vt:lpstr>
      <vt:lpstr>aluminum acetate</vt:lpstr>
      <vt:lpstr>barium sulfite</vt:lpstr>
      <vt:lpstr>calcium bromide</vt:lpstr>
      <vt:lpstr>chromium (II) nitrate </vt:lpstr>
      <vt:lpstr>zinc sulfate</vt:lpstr>
      <vt:lpstr>ammonium nitride</vt:lpstr>
      <vt:lpstr>cobalt (II) hypochlorite </vt:lpstr>
      <vt:lpstr>hydrofluoric acid</vt:lpstr>
      <vt:lpstr>iron (II) permanganate </vt:lpstr>
      <vt:lpstr>potassium chlorite</vt:lpstr>
      <vt:lpstr>MgSO3</vt:lpstr>
      <vt:lpstr>PbI4</vt:lpstr>
      <vt:lpstr>BiPO3</vt:lpstr>
    </vt:vector>
  </TitlesOfParts>
  <Company>Bismarck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Johnson</dc:creator>
  <cp:lastModifiedBy>Scott Johnson</cp:lastModifiedBy>
  <cp:revision>7</cp:revision>
  <dcterms:created xsi:type="dcterms:W3CDTF">2015-11-23T13:15:16Z</dcterms:created>
  <dcterms:modified xsi:type="dcterms:W3CDTF">2015-11-23T19:44:50Z</dcterms:modified>
</cp:coreProperties>
</file>