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1" r:id="rId2"/>
    <p:sldId id="271" r:id="rId3"/>
    <p:sldId id="272" r:id="rId4"/>
    <p:sldId id="262" r:id="rId5"/>
    <p:sldId id="256" r:id="rId6"/>
    <p:sldId id="259" r:id="rId7"/>
    <p:sldId id="260" r:id="rId8"/>
    <p:sldId id="257" r:id="rId9"/>
    <p:sldId id="267" r:id="rId10"/>
    <p:sldId id="309" r:id="rId11"/>
    <p:sldId id="274" r:id="rId12"/>
    <p:sldId id="273" r:id="rId13"/>
    <p:sldId id="258" r:id="rId14"/>
    <p:sldId id="268" r:id="rId15"/>
    <p:sldId id="269" r:id="rId16"/>
    <p:sldId id="270" r:id="rId17"/>
    <p:sldId id="263" r:id="rId18"/>
    <p:sldId id="293" r:id="rId19"/>
    <p:sldId id="294" r:id="rId20"/>
    <p:sldId id="295" r:id="rId21"/>
    <p:sldId id="296" r:id="rId22"/>
    <p:sldId id="297" r:id="rId23"/>
    <p:sldId id="298" r:id="rId24"/>
    <p:sldId id="299" r:id="rId25"/>
    <p:sldId id="300" r:id="rId26"/>
    <p:sldId id="301" r:id="rId27"/>
    <p:sldId id="312" r:id="rId28"/>
    <p:sldId id="302" r:id="rId29"/>
    <p:sldId id="303" r:id="rId30"/>
    <p:sldId id="306" r:id="rId31"/>
    <p:sldId id="304" r:id="rId32"/>
    <p:sldId id="305" r:id="rId33"/>
    <p:sldId id="310" r:id="rId34"/>
    <p:sldId id="311" r:id="rId35"/>
    <p:sldId id="308" r:id="rId36"/>
    <p:sldId id="307" r:id="rId37"/>
    <p:sldId id="264" r:id="rId38"/>
    <p:sldId id="265" r:id="rId39"/>
    <p:sldId id="266"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varScale="1">
        <p:scale>
          <a:sx n="70" d="100"/>
          <a:sy n="70" d="100"/>
        </p:scale>
        <p:origin x="119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2C1E64-85D1-47EE-B2E7-54B4F30B0864}"/>
              </a:ext>
            </a:extLst>
          </p:cNvPr>
          <p:cNvGrpSpPr>
            <a:grpSpLocks/>
          </p:cNvGrpSpPr>
          <p:nvPr/>
        </p:nvGrpSpPr>
        <p:grpSpPr bwMode="auto">
          <a:xfrm>
            <a:off x="0" y="0"/>
            <a:ext cx="9144000" cy="6856413"/>
            <a:chOff x="0" y="0"/>
            <a:chExt cx="5760" cy="4319"/>
          </a:xfrm>
        </p:grpSpPr>
        <p:sp>
          <p:nvSpPr>
            <p:cNvPr id="3" name="Freeform 3">
              <a:extLst>
                <a:ext uri="{FF2B5EF4-FFF2-40B4-BE49-F238E27FC236}">
                  <a16:creationId xmlns:a16="http://schemas.microsoft.com/office/drawing/2014/main" id="{D51C0661-03C3-0A30-D2F3-D2894D9C8FE4}"/>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 name="Freeform 4">
              <a:extLst>
                <a:ext uri="{FF2B5EF4-FFF2-40B4-BE49-F238E27FC236}">
                  <a16:creationId xmlns:a16="http://schemas.microsoft.com/office/drawing/2014/main" id="{CF02DCD7-E82A-4288-546A-D8760A330A89}"/>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5" name="Freeform 5">
              <a:extLst>
                <a:ext uri="{FF2B5EF4-FFF2-40B4-BE49-F238E27FC236}">
                  <a16:creationId xmlns:a16="http://schemas.microsoft.com/office/drawing/2014/main" id="{FDCAB77B-B021-E136-8E46-312A67C910D4}"/>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6">
              <a:extLst>
                <a:ext uri="{FF2B5EF4-FFF2-40B4-BE49-F238E27FC236}">
                  <a16:creationId xmlns:a16="http://schemas.microsoft.com/office/drawing/2014/main" id="{D0D8451C-4EEE-F232-DD71-E674207D5D95}"/>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a:extLst>
                <a:ext uri="{FF2B5EF4-FFF2-40B4-BE49-F238E27FC236}">
                  <a16:creationId xmlns:a16="http://schemas.microsoft.com/office/drawing/2014/main" id="{2627682E-E155-50D0-C7C7-AA3C1457DB32}"/>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8" name="Freeform 8">
              <a:extLst>
                <a:ext uri="{FF2B5EF4-FFF2-40B4-BE49-F238E27FC236}">
                  <a16:creationId xmlns:a16="http://schemas.microsoft.com/office/drawing/2014/main" id="{A0B6A0BE-FC9A-9A07-2365-2D2E88157C69}"/>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F84E2CEA-4344-A28A-4F37-40E704DD949F}"/>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BA98DB93-BA58-69D7-A8D8-47E020A3DD71}"/>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1" name="Freeform 11">
              <a:extLst>
                <a:ext uri="{FF2B5EF4-FFF2-40B4-BE49-F238E27FC236}">
                  <a16:creationId xmlns:a16="http://schemas.microsoft.com/office/drawing/2014/main" id="{09CAAB9C-0E3B-E803-4A85-512D45BA55FA}"/>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57EDD75E-A7B1-B02C-90C3-8B148FB21713}"/>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3" name="Freeform 13">
              <a:extLst>
                <a:ext uri="{FF2B5EF4-FFF2-40B4-BE49-F238E27FC236}">
                  <a16:creationId xmlns:a16="http://schemas.microsoft.com/office/drawing/2014/main" id="{2CCD6724-883C-E246-8125-6F67CAF9C8CE}"/>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2A3F2630-2AC4-D2CA-BFC8-F33A44600593}"/>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5" name="Freeform 15">
              <a:extLst>
                <a:ext uri="{FF2B5EF4-FFF2-40B4-BE49-F238E27FC236}">
                  <a16:creationId xmlns:a16="http://schemas.microsoft.com/office/drawing/2014/main" id="{9BBDE6C9-F498-8F3D-64AA-B00A07990F32}"/>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a:extLst>
                <a:ext uri="{FF2B5EF4-FFF2-40B4-BE49-F238E27FC236}">
                  <a16:creationId xmlns:a16="http://schemas.microsoft.com/office/drawing/2014/main" id="{B2376E50-F18B-ED98-82B3-8695F0D0B753}"/>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7" name="Freeform 17">
              <a:extLst>
                <a:ext uri="{FF2B5EF4-FFF2-40B4-BE49-F238E27FC236}">
                  <a16:creationId xmlns:a16="http://schemas.microsoft.com/office/drawing/2014/main" id="{D9451410-5751-299A-B8FD-FC62586A4157}"/>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8" name="Freeform 18">
              <a:extLst>
                <a:ext uri="{FF2B5EF4-FFF2-40B4-BE49-F238E27FC236}">
                  <a16:creationId xmlns:a16="http://schemas.microsoft.com/office/drawing/2014/main" id="{DF11ED08-2CEE-0923-3521-D070146777EE}"/>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9" name="Freeform 19">
              <a:extLst>
                <a:ext uri="{FF2B5EF4-FFF2-40B4-BE49-F238E27FC236}">
                  <a16:creationId xmlns:a16="http://schemas.microsoft.com/office/drawing/2014/main" id="{577548AE-3DCC-3C29-CF2F-01E29EEA9AD9}"/>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EFB27302-5F8E-A18C-8A35-C74A1E7BAEBB}"/>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1" name="Freeform 21">
              <a:extLst>
                <a:ext uri="{FF2B5EF4-FFF2-40B4-BE49-F238E27FC236}">
                  <a16:creationId xmlns:a16="http://schemas.microsoft.com/office/drawing/2014/main" id="{E7023261-303C-F6EF-AC83-42AF1DDF0B11}"/>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9657D38A-8A4E-D9BA-5F4C-F5A23E3C75F2}"/>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3">
              <a:extLst>
                <a:ext uri="{FF2B5EF4-FFF2-40B4-BE49-F238E27FC236}">
                  <a16:creationId xmlns:a16="http://schemas.microsoft.com/office/drawing/2014/main" id="{4EDD8781-605B-868E-5A10-33AA599A6DDD}"/>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4" name="Freeform 24">
              <a:extLst>
                <a:ext uri="{FF2B5EF4-FFF2-40B4-BE49-F238E27FC236}">
                  <a16:creationId xmlns:a16="http://schemas.microsoft.com/office/drawing/2014/main" id="{268390C1-FD67-D717-F80D-F33CD0EFB078}"/>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5" name="Freeform 25">
              <a:extLst>
                <a:ext uri="{FF2B5EF4-FFF2-40B4-BE49-F238E27FC236}">
                  <a16:creationId xmlns:a16="http://schemas.microsoft.com/office/drawing/2014/main" id="{F720B9B8-52B1-AFF9-6AA7-6638A87B4387}"/>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a16="http://schemas.microsoft.com/office/drawing/2014/main" id="{DEF10924-1C22-72E1-4358-B97284BFD49B}"/>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7" name="Freeform 27">
              <a:extLst>
                <a:ext uri="{FF2B5EF4-FFF2-40B4-BE49-F238E27FC236}">
                  <a16:creationId xmlns:a16="http://schemas.microsoft.com/office/drawing/2014/main" id="{3B5FD188-3312-94A6-6956-9C0790DE8954}"/>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8" name="Freeform 28">
              <a:extLst>
                <a:ext uri="{FF2B5EF4-FFF2-40B4-BE49-F238E27FC236}">
                  <a16:creationId xmlns:a16="http://schemas.microsoft.com/office/drawing/2014/main" id="{D0B18C3C-AFFD-C5E8-A291-E7021E5A95EB}"/>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04420A9B-2FCE-7D0E-6088-2531B3E553E5}"/>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0" name="Freeform 30">
              <a:extLst>
                <a:ext uri="{FF2B5EF4-FFF2-40B4-BE49-F238E27FC236}">
                  <a16:creationId xmlns:a16="http://schemas.microsoft.com/office/drawing/2014/main" id="{D87A2A78-31EF-5664-8C34-7BE76AF6ED6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a:extLst>
                <a:ext uri="{FF2B5EF4-FFF2-40B4-BE49-F238E27FC236}">
                  <a16:creationId xmlns:a16="http://schemas.microsoft.com/office/drawing/2014/main" id="{C0ED76A3-DDEB-CBCA-956F-E4C4210DB5B2}"/>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2">
              <a:extLst>
                <a:ext uri="{FF2B5EF4-FFF2-40B4-BE49-F238E27FC236}">
                  <a16:creationId xmlns:a16="http://schemas.microsoft.com/office/drawing/2014/main" id="{84AC60B5-E4E6-4303-DC51-F082E131B6AD}"/>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3" name="Freeform 33">
              <a:extLst>
                <a:ext uri="{FF2B5EF4-FFF2-40B4-BE49-F238E27FC236}">
                  <a16:creationId xmlns:a16="http://schemas.microsoft.com/office/drawing/2014/main" id="{CA7B6110-29A3-AB83-0917-0AACC88FAE71}"/>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4">
              <a:extLst>
                <a:ext uri="{FF2B5EF4-FFF2-40B4-BE49-F238E27FC236}">
                  <a16:creationId xmlns:a16="http://schemas.microsoft.com/office/drawing/2014/main" id="{F1DB4868-D804-DD1E-9634-1CD621147BF7}"/>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 name="Freeform 35">
              <a:extLst>
                <a:ext uri="{FF2B5EF4-FFF2-40B4-BE49-F238E27FC236}">
                  <a16:creationId xmlns:a16="http://schemas.microsoft.com/office/drawing/2014/main" id="{6F71080B-F69B-D03E-BC89-223F3EBE561F}"/>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6" name="Freeform 36">
              <a:extLst>
                <a:ext uri="{FF2B5EF4-FFF2-40B4-BE49-F238E27FC236}">
                  <a16:creationId xmlns:a16="http://schemas.microsoft.com/office/drawing/2014/main" id="{1666D00E-95CA-A36D-2C69-636EE28BC01E}"/>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7">
              <a:extLst>
                <a:ext uri="{FF2B5EF4-FFF2-40B4-BE49-F238E27FC236}">
                  <a16:creationId xmlns:a16="http://schemas.microsoft.com/office/drawing/2014/main" id="{62A89CA8-62E5-0083-183B-C8A428568549}"/>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8" name="Freeform 38">
              <a:extLst>
                <a:ext uri="{FF2B5EF4-FFF2-40B4-BE49-F238E27FC236}">
                  <a16:creationId xmlns:a16="http://schemas.microsoft.com/office/drawing/2014/main" id="{F7C9FC9B-C2C7-08D9-CE0A-A561F20A0D5C}"/>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39" name="Group 39">
              <a:extLst>
                <a:ext uri="{FF2B5EF4-FFF2-40B4-BE49-F238E27FC236}">
                  <a16:creationId xmlns:a16="http://schemas.microsoft.com/office/drawing/2014/main" id="{665ED7B0-A2BC-70D9-B390-C6B5814EB537}"/>
                </a:ext>
              </a:extLst>
            </p:cNvPr>
            <p:cNvGrpSpPr>
              <a:grpSpLocks/>
            </p:cNvGrpSpPr>
            <p:nvPr userDrawn="1"/>
          </p:nvGrpSpPr>
          <p:grpSpPr bwMode="auto">
            <a:xfrm>
              <a:off x="0" y="1632"/>
              <a:ext cx="5758" cy="1858"/>
              <a:chOff x="0" y="1632"/>
              <a:chExt cx="5758" cy="1858"/>
            </a:xfrm>
          </p:grpSpPr>
          <p:sp>
            <p:nvSpPr>
              <p:cNvPr id="40" name="Freeform 40">
                <a:extLst>
                  <a:ext uri="{FF2B5EF4-FFF2-40B4-BE49-F238E27FC236}">
                    <a16:creationId xmlns:a16="http://schemas.microsoft.com/office/drawing/2014/main" id="{724A536F-62D3-ACBA-C907-B9F8EED83463}"/>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 name="Freeform 41">
                <a:extLst>
                  <a:ext uri="{FF2B5EF4-FFF2-40B4-BE49-F238E27FC236}">
                    <a16:creationId xmlns:a16="http://schemas.microsoft.com/office/drawing/2014/main" id="{87EE24F4-C42B-153B-09E4-235CB2F4443E}"/>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3690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3690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2" name="Rectangle 44">
            <a:extLst>
              <a:ext uri="{FF2B5EF4-FFF2-40B4-BE49-F238E27FC236}">
                <a16:creationId xmlns:a16="http://schemas.microsoft.com/office/drawing/2014/main" id="{18EDCC4F-F013-B856-9937-8604602213DF}"/>
              </a:ext>
            </a:extLst>
          </p:cNvPr>
          <p:cNvSpPr>
            <a:spLocks noGrp="1" noChangeArrowheads="1"/>
          </p:cNvSpPr>
          <p:nvPr>
            <p:ph type="dt" sz="quarter" idx="10"/>
          </p:nvPr>
        </p:nvSpPr>
        <p:spPr/>
        <p:txBody>
          <a:bodyPr/>
          <a:lstStyle>
            <a:lvl1pPr>
              <a:defRPr/>
            </a:lvl1pPr>
          </a:lstStyle>
          <a:p>
            <a:pPr>
              <a:defRPr/>
            </a:pPr>
            <a:endParaRPr lang="en-US"/>
          </a:p>
        </p:txBody>
      </p:sp>
      <p:sp>
        <p:nvSpPr>
          <p:cNvPr id="43" name="Rectangle 45">
            <a:extLst>
              <a:ext uri="{FF2B5EF4-FFF2-40B4-BE49-F238E27FC236}">
                <a16:creationId xmlns:a16="http://schemas.microsoft.com/office/drawing/2014/main" id="{79A6AEFD-4350-28AF-DF9C-6E9F6B958BD6}"/>
              </a:ext>
            </a:extLst>
          </p:cNvPr>
          <p:cNvSpPr>
            <a:spLocks noGrp="1" noChangeArrowheads="1"/>
          </p:cNvSpPr>
          <p:nvPr>
            <p:ph type="ftr" sz="quarter" idx="11"/>
          </p:nvPr>
        </p:nvSpPr>
        <p:spPr/>
        <p:txBody>
          <a:bodyPr/>
          <a:lstStyle>
            <a:lvl1pPr>
              <a:defRPr/>
            </a:lvl1pPr>
          </a:lstStyle>
          <a:p>
            <a:pPr>
              <a:defRPr/>
            </a:pPr>
            <a:endParaRPr lang="en-US"/>
          </a:p>
        </p:txBody>
      </p:sp>
      <p:sp>
        <p:nvSpPr>
          <p:cNvPr id="44" name="Rectangle 46">
            <a:extLst>
              <a:ext uri="{FF2B5EF4-FFF2-40B4-BE49-F238E27FC236}">
                <a16:creationId xmlns:a16="http://schemas.microsoft.com/office/drawing/2014/main" id="{8A4C51FA-B131-AE7D-2563-E8220DF31809}"/>
              </a:ext>
            </a:extLst>
          </p:cNvPr>
          <p:cNvSpPr>
            <a:spLocks noGrp="1" noChangeArrowheads="1"/>
          </p:cNvSpPr>
          <p:nvPr>
            <p:ph type="sldNum" sz="quarter" idx="12"/>
          </p:nvPr>
        </p:nvSpPr>
        <p:spPr/>
        <p:txBody>
          <a:bodyPr/>
          <a:lstStyle>
            <a:lvl1pPr>
              <a:defRPr smtClean="0"/>
            </a:lvl1pPr>
          </a:lstStyle>
          <a:p>
            <a:pPr>
              <a:defRPr/>
            </a:pPr>
            <a:fld id="{4077CB70-D372-4200-98BB-E9A017487CDD}" type="slidenum">
              <a:rPr lang="en-US" altLang="en-US"/>
              <a:pPr>
                <a:defRPr/>
              </a:pPr>
              <a:t>‹#›</a:t>
            </a:fld>
            <a:endParaRPr lang="en-US" altLang="en-US"/>
          </a:p>
        </p:txBody>
      </p:sp>
    </p:spTree>
    <p:extLst>
      <p:ext uri="{BB962C8B-B14F-4D97-AF65-F5344CB8AC3E}">
        <p14:creationId xmlns:p14="http://schemas.microsoft.com/office/powerpoint/2010/main" val="412121788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189AC9D-8E1A-DAED-B952-3A4936D312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E8D529E3-D34B-EA6C-AD76-016025A075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5C0A4E9-A782-1C6F-A712-2505BA01FA3B}"/>
              </a:ext>
            </a:extLst>
          </p:cNvPr>
          <p:cNvSpPr>
            <a:spLocks noGrp="1" noChangeArrowheads="1"/>
          </p:cNvSpPr>
          <p:nvPr>
            <p:ph type="sldNum" sz="quarter" idx="12"/>
          </p:nvPr>
        </p:nvSpPr>
        <p:spPr>
          <a:ln/>
        </p:spPr>
        <p:txBody>
          <a:bodyPr/>
          <a:lstStyle>
            <a:lvl1pPr>
              <a:defRPr/>
            </a:lvl1pPr>
          </a:lstStyle>
          <a:p>
            <a:pPr>
              <a:defRPr/>
            </a:pPr>
            <a:fld id="{F651E6BF-235D-4727-A32C-F3873E3937F5}" type="slidenum">
              <a:rPr lang="en-US" altLang="en-US"/>
              <a:pPr>
                <a:defRPr/>
              </a:pPr>
              <a:t>‹#›</a:t>
            </a:fld>
            <a:endParaRPr lang="en-US" altLang="en-US"/>
          </a:p>
        </p:txBody>
      </p:sp>
    </p:spTree>
    <p:extLst>
      <p:ext uri="{BB962C8B-B14F-4D97-AF65-F5344CB8AC3E}">
        <p14:creationId xmlns:p14="http://schemas.microsoft.com/office/powerpoint/2010/main" val="42417702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3EAB49C2-2984-9819-DCC5-6B31E8EBC2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81B8B6D7-AABB-BCE6-3D87-F2628D02B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CD223FB3-C1F7-6494-D702-9B694D405D16}"/>
              </a:ext>
            </a:extLst>
          </p:cNvPr>
          <p:cNvSpPr>
            <a:spLocks noGrp="1" noChangeArrowheads="1"/>
          </p:cNvSpPr>
          <p:nvPr>
            <p:ph type="sldNum" sz="quarter" idx="12"/>
          </p:nvPr>
        </p:nvSpPr>
        <p:spPr>
          <a:ln/>
        </p:spPr>
        <p:txBody>
          <a:bodyPr/>
          <a:lstStyle>
            <a:lvl1pPr>
              <a:defRPr/>
            </a:lvl1pPr>
          </a:lstStyle>
          <a:p>
            <a:pPr>
              <a:defRPr/>
            </a:pPr>
            <a:fld id="{4B7A822D-6956-49F8-9EF0-BF9BDB17D984}" type="slidenum">
              <a:rPr lang="en-US" altLang="en-US"/>
              <a:pPr>
                <a:defRPr/>
              </a:pPr>
              <a:t>‹#›</a:t>
            </a:fld>
            <a:endParaRPr lang="en-US" altLang="en-US"/>
          </a:p>
        </p:txBody>
      </p:sp>
    </p:spTree>
    <p:extLst>
      <p:ext uri="{BB962C8B-B14F-4D97-AF65-F5344CB8AC3E}">
        <p14:creationId xmlns:p14="http://schemas.microsoft.com/office/powerpoint/2010/main" val="2773211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C8F1364C-5075-A69F-24B6-0F1A039560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E1DF865-FE93-1F20-811E-41E3333716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8C1C3D9E-2E24-4F4E-BE81-9E55D940D264}"/>
              </a:ext>
            </a:extLst>
          </p:cNvPr>
          <p:cNvSpPr>
            <a:spLocks noGrp="1" noChangeArrowheads="1"/>
          </p:cNvSpPr>
          <p:nvPr>
            <p:ph type="sldNum" sz="quarter" idx="12"/>
          </p:nvPr>
        </p:nvSpPr>
        <p:spPr>
          <a:ln/>
        </p:spPr>
        <p:txBody>
          <a:bodyPr/>
          <a:lstStyle>
            <a:lvl1pPr>
              <a:defRPr/>
            </a:lvl1pPr>
          </a:lstStyle>
          <a:p>
            <a:pPr>
              <a:defRPr/>
            </a:pPr>
            <a:fld id="{C89CB47B-8E34-4F24-B310-61381567E53B}" type="slidenum">
              <a:rPr lang="en-US" altLang="en-US"/>
              <a:pPr>
                <a:defRPr/>
              </a:pPr>
              <a:t>‹#›</a:t>
            </a:fld>
            <a:endParaRPr lang="en-US" altLang="en-US"/>
          </a:p>
        </p:txBody>
      </p:sp>
    </p:spTree>
    <p:extLst>
      <p:ext uri="{BB962C8B-B14F-4D97-AF65-F5344CB8AC3E}">
        <p14:creationId xmlns:p14="http://schemas.microsoft.com/office/powerpoint/2010/main" val="39202614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39ED119A-4C14-A568-FC40-57F10C89EF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7C97FD2-694F-25D3-28C0-2FCE1E4825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98099E33-BCFE-4307-BE19-8F60DA0DFDA4}"/>
              </a:ext>
            </a:extLst>
          </p:cNvPr>
          <p:cNvSpPr>
            <a:spLocks noGrp="1" noChangeArrowheads="1"/>
          </p:cNvSpPr>
          <p:nvPr>
            <p:ph type="sldNum" sz="quarter" idx="12"/>
          </p:nvPr>
        </p:nvSpPr>
        <p:spPr>
          <a:ln/>
        </p:spPr>
        <p:txBody>
          <a:bodyPr/>
          <a:lstStyle>
            <a:lvl1pPr>
              <a:defRPr/>
            </a:lvl1pPr>
          </a:lstStyle>
          <a:p>
            <a:pPr>
              <a:defRPr/>
            </a:pPr>
            <a:fld id="{81CCD66C-D4E5-477F-B16B-8BDA430B3901}" type="slidenum">
              <a:rPr lang="en-US" altLang="en-US"/>
              <a:pPr>
                <a:defRPr/>
              </a:pPr>
              <a:t>‹#›</a:t>
            </a:fld>
            <a:endParaRPr lang="en-US" altLang="en-US"/>
          </a:p>
        </p:txBody>
      </p:sp>
    </p:spTree>
    <p:extLst>
      <p:ext uri="{BB962C8B-B14F-4D97-AF65-F5344CB8AC3E}">
        <p14:creationId xmlns:p14="http://schemas.microsoft.com/office/powerpoint/2010/main" val="24388356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F09586E-0DB5-26C9-F03B-775AE29F3B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18A4FE4B-81AC-9A41-1D5E-771BE760B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373969BF-FAE5-52A0-AD49-1E6E467F5D3C}"/>
              </a:ext>
            </a:extLst>
          </p:cNvPr>
          <p:cNvSpPr>
            <a:spLocks noGrp="1" noChangeArrowheads="1"/>
          </p:cNvSpPr>
          <p:nvPr>
            <p:ph type="sldNum" sz="quarter" idx="12"/>
          </p:nvPr>
        </p:nvSpPr>
        <p:spPr>
          <a:ln/>
        </p:spPr>
        <p:txBody>
          <a:bodyPr/>
          <a:lstStyle>
            <a:lvl1pPr>
              <a:defRPr/>
            </a:lvl1pPr>
          </a:lstStyle>
          <a:p>
            <a:pPr>
              <a:defRPr/>
            </a:pPr>
            <a:fld id="{274FC65A-C61D-4839-ACD0-5FFEAD2602E4}" type="slidenum">
              <a:rPr lang="en-US" altLang="en-US"/>
              <a:pPr>
                <a:defRPr/>
              </a:pPr>
              <a:t>‹#›</a:t>
            </a:fld>
            <a:endParaRPr lang="en-US" altLang="en-US"/>
          </a:p>
        </p:txBody>
      </p:sp>
    </p:spTree>
    <p:extLst>
      <p:ext uri="{BB962C8B-B14F-4D97-AF65-F5344CB8AC3E}">
        <p14:creationId xmlns:p14="http://schemas.microsoft.com/office/powerpoint/2010/main" val="39071948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F46C5B55-5519-00E6-0062-11DE0AA7E5B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AEA613F3-5F91-8AB1-8996-793CA57E30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15A20289-CFCA-BB32-4968-39CBA36F29B1}"/>
              </a:ext>
            </a:extLst>
          </p:cNvPr>
          <p:cNvSpPr>
            <a:spLocks noGrp="1" noChangeArrowheads="1"/>
          </p:cNvSpPr>
          <p:nvPr>
            <p:ph type="sldNum" sz="quarter" idx="12"/>
          </p:nvPr>
        </p:nvSpPr>
        <p:spPr>
          <a:ln/>
        </p:spPr>
        <p:txBody>
          <a:bodyPr/>
          <a:lstStyle>
            <a:lvl1pPr>
              <a:defRPr/>
            </a:lvl1pPr>
          </a:lstStyle>
          <a:p>
            <a:pPr>
              <a:defRPr/>
            </a:pPr>
            <a:fld id="{0392D31D-DFCF-413F-BB5B-C882638F98E3}" type="slidenum">
              <a:rPr lang="en-US" altLang="en-US"/>
              <a:pPr>
                <a:defRPr/>
              </a:pPr>
              <a:t>‹#›</a:t>
            </a:fld>
            <a:endParaRPr lang="en-US" altLang="en-US"/>
          </a:p>
        </p:txBody>
      </p:sp>
    </p:spTree>
    <p:extLst>
      <p:ext uri="{BB962C8B-B14F-4D97-AF65-F5344CB8AC3E}">
        <p14:creationId xmlns:p14="http://schemas.microsoft.com/office/powerpoint/2010/main" val="41863472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173FAAC8-F264-826C-ACC4-58B946A4A2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094AF222-F65E-E203-29EB-FB633CFDEB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15F7C6F8-8982-5E47-5BD8-2C79E30F0DE7}"/>
              </a:ext>
            </a:extLst>
          </p:cNvPr>
          <p:cNvSpPr>
            <a:spLocks noGrp="1" noChangeArrowheads="1"/>
          </p:cNvSpPr>
          <p:nvPr>
            <p:ph type="sldNum" sz="quarter" idx="12"/>
          </p:nvPr>
        </p:nvSpPr>
        <p:spPr>
          <a:ln/>
        </p:spPr>
        <p:txBody>
          <a:bodyPr/>
          <a:lstStyle>
            <a:lvl1pPr>
              <a:defRPr/>
            </a:lvl1pPr>
          </a:lstStyle>
          <a:p>
            <a:pPr>
              <a:defRPr/>
            </a:pPr>
            <a:fld id="{C75D7570-CF2B-4DF4-B943-510E1DFF61A4}" type="slidenum">
              <a:rPr lang="en-US" altLang="en-US"/>
              <a:pPr>
                <a:defRPr/>
              </a:pPr>
              <a:t>‹#›</a:t>
            </a:fld>
            <a:endParaRPr lang="en-US" altLang="en-US"/>
          </a:p>
        </p:txBody>
      </p:sp>
    </p:spTree>
    <p:extLst>
      <p:ext uri="{BB962C8B-B14F-4D97-AF65-F5344CB8AC3E}">
        <p14:creationId xmlns:p14="http://schemas.microsoft.com/office/powerpoint/2010/main" val="33164478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DEDE27A8-FA54-22CE-1CDA-32A10BF4F0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D3C85D9D-F3B9-C921-8F55-E7B47ED402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7C6FB217-BD2B-C2B2-4434-39B4FCB0DFE8}"/>
              </a:ext>
            </a:extLst>
          </p:cNvPr>
          <p:cNvSpPr>
            <a:spLocks noGrp="1" noChangeArrowheads="1"/>
          </p:cNvSpPr>
          <p:nvPr>
            <p:ph type="sldNum" sz="quarter" idx="12"/>
          </p:nvPr>
        </p:nvSpPr>
        <p:spPr>
          <a:ln/>
        </p:spPr>
        <p:txBody>
          <a:bodyPr/>
          <a:lstStyle>
            <a:lvl1pPr>
              <a:defRPr/>
            </a:lvl1pPr>
          </a:lstStyle>
          <a:p>
            <a:pPr>
              <a:defRPr/>
            </a:pPr>
            <a:fld id="{F8A272D4-2D54-445A-9D38-4A69E88B9127}" type="slidenum">
              <a:rPr lang="en-US" altLang="en-US"/>
              <a:pPr>
                <a:defRPr/>
              </a:pPr>
              <a:t>‹#›</a:t>
            </a:fld>
            <a:endParaRPr lang="en-US" altLang="en-US"/>
          </a:p>
        </p:txBody>
      </p:sp>
    </p:spTree>
    <p:extLst>
      <p:ext uri="{BB962C8B-B14F-4D97-AF65-F5344CB8AC3E}">
        <p14:creationId xmlns:p14="http://schemas.microsoft.com/office/powerpoint/2010/main" val="4022847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8497A307-ECC0-4B64-C5F1-1617B4401E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BD71E6C2-5D81-EBE7-BEF0-219BDEC493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6C4ABE72-60BE-7F58-5BDD-31EFC6D275CF}"/>
              </a:ext>
            </a:extLst>
          </p:cNvPr>
          <p:cNvSpPr>
            <a:spLocks noGrp="1" noChangeArrowheads="1"/>
          </p:cNvSpPr>
          <p:nvPr>
            <p:ph type="sldNum" sz="quarter" idx="12"/>
          </p:nvPr>
        </p:nvSpPr>
        <p:spPr>
          <a:ln/>
        </p:spPr>
        <p:txBody>
          <a:bodyPr/>
          <a:lstStyle>
            <a:lvl1pPr>
              <a:defRPr/>
            </a:lvl1pPr>
          </a:lstStyle>
          <a:p>
            <a:pPr>
              <a:defRPr/>
            </a:pPr>
            <a:fld id="{55AFE6C4-F1CD-4E23-88B9-33A29D2BF82C}" type="slidenum">
              <a:rPr lang="en-US" altLang="en-US"/>
              <a:pPr>
                <a:defRPr/>
              </a:pPr>
              <a:t>‹#›</a:t>
            </a:fld>
            <a:endParaRPr lang="en-US" altLang="en-US"/>
          </a:p>
        </p:txBody>
      </p:sp>
    </p:spTree>
    <p:extLst>
      <p:ext uri="{BB962C8B-B14F-4D97-AF65-F5344CB8AC3E}">
        <p14:creationId xmlns:p14="http://schemas.microsoft.com/office/powerpoint/2010/main" val="34135717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9E5FDC02-06D6-0D90-5D3B-74FF94240D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AFF059F-D1C9-26FA-BD4A-A3416F199C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792A1D13-7FE3-E1FE-7EAE-207F59AFBE64}"/>
              </a:ext>
            </a:extLst>
          </p:cNvPr>
          <p:cNvSpPr>
            <a:spLocks noGrp="1" noChangeArrowheads="1"/>
          </p:cNvSpPr>
          <p:nvPr>
            <p:ph type="sldNum" sz="quarter" idx="12"/>
          </p:nvPr>
        </p:nvSpPr>
        <p:spPr>
          <a:ln/>
        </p:spPr>
        <p:txBody>
          <a:bodyPr/>
          <a:lstStyle>
            <a:lvl1pPr>
              <a:defRPr/>
            </a:lvl1pPr>
          </a:lstStyle>
          <a:p>
            <a:pPr>
              <a:defRPr/>
            </a:pPr>
            <a:fld id="{CB52494D-6093-4BE5-AF5A-EAF03780381F}" type="slidenum">
              <a:rPr lang="en-US" altLang="en-US"/>
              <a:pPr>
                <a:defRPr/>
              </a:pPr>
              <a:t>‹#›</a:t>
            </a:fld>
            <a:endParaRPr lang="en-US" altLang="en-US"/>
          </a:p>
        </p:txBody>
      </p:sp>
    </p:spTree>
    <p:extLst>
      <p:ext uri="{BB962C8B-B14F-4D97-AF65-F5344CB8AC3E}">
        <p14:creationId xmlns:p14="http://schemas.microsoft.com/office/powerpoint/2010/main" val="37817643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5DBC601-27F6-23D6-DBB8-1E4973558B79}"/>
              </a:ext>
            </a:extLst>
          </p:cNvPr>
          <p:cNvGrpSpPr>
            <a:grpSpLocks/>
          </p:cNvGrpSpPr>
          <p:nvPr/>
        </p:nvGrpSpPr>
        <p:grpSpPr bwMode="auto">
          <a:xfrm>
            <a:off x="0" y="0"/>
            <a:ext cx="9144000" cy="6856413"/>
            <a:chOff x="0" y="0"/>
            <a:chExt cx="5760" cy="4319"/>
          </a:xfrm>
        </p:grpSpPr>
        <p:sp>
          <p:nvSpPr>
            <p:cNvPr id="35843" name="Freeform 3">
              <a:extLst>
                <a:ext uri="{FF2B5EF4-FFF2-40B4-BE49-F238E27FC236}">
                  <a16:creationId xmlns:a16="http://schemas.microsoft.com/office/drawing/2014/main" id="{17B83ACD-4977-030D-9920-84572013EFB4}"/>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35844" name="Freeform 4">
              <a:extLst>
                <a:ext uri="{FF2B5EF4-FFF2-40B4-BE49-F238E27FC236}">
                  <a16:creationId xmlns:a16="http://schemas.microsoft.com/office/drawing/2014/main" id="{FBEF045F-5A84-8E09-EDDD-452F946047AA}"/>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45" name="Freeform 5">
              <a:extLst>
                <a:ext uri="{FF2B5EF4-FFF2-40B4-BE49-F238E27FC236}">
                  <a16:creationId xmlns:a16="http://schemas.microsoft.com/office/drawing/2014/main" id="{1858E402-7957-478A-B80A-BC73FF28883F}"/>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35" name="Freeform 6">
              <a:extLst>
                <a:ext uri="{FF2B5EF4-FFF2-40B4-BE49-F238E27FC236}">
                  <a16:creationId xmlns:a16="http://schemas.microsoft.com/office/drawing/2014/main" id="{D7889E19-A6DF-77C2-F4D9-1836D96B9E58}"/>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Freeform 7">
              <a:extLst>
                <a:ext uri="{FF2B5EF4-FFF2-40B4-BE49-F238E27FC236}">
                  <a16:creationId xmlns:a16="http://schemas.microsoft.com/office/drawing/2014/main" id="{01256DDD-002B-3D38-EDE3-2D9170236CEA}"/>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37" name="Freeform 8">
              <a:extLst>
                <a:ext uri="{FF2B5EF4-FFF2-40B4-BE49-F238E27FC236}">
                  <a16:creationId xmlns:a16="http://schemas.microsoft.com/office/drawing/2014/main" id="{E51993F3-8C08-AD57-0383-2BD2ACC32542}"/>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62E8F4A9-4611-13FD-C07C-1461A0959270}"/>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0">
              <a:extLst>
                <a:ext uri="{FF2B5EF4-FFF2-40B4-BE49-F238E27FC236}">
                  <a16:creationId xmlns:a16="http://schemas.microsoft.com/office/drawing/2014/main" id="{3009BCF4-78D7-6896-DE4E-98EED51A650A}"/>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40" name="Freeform 11">
              <a:extLst>
                <a:ext uri="{FF2B5EF4-FFF2-40B4-BE49-F238E27FC236}">
                  <a16:creationId xmlns:a16="http://schemas.microsoft.com/office/drawing/2014/main" id="{CEEDC23C-1DBC-ED1F-74CD-F53B941AD851}"/>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12">
              <a:extLst>
                <a:ext uri="{FF2B5EF4-FFF2-40B4-BE49-F238E27FC236}">
                  <a16:creationId xmlns:a16="http://schemas.microsoft.com/office/drawing/2014/main" id="{7FF03EDC-57EB-EC3B-34E2-748A29D1C4F8}"/>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042" name="Freeform 13">
              <a:extLst>
                <a:ext uri="{FF2B5EF4-FFF2-40B4-BE49-F238E27FC236}">
                  <a16:creationId xmlns:a16="http://schemas.microsoft.com/office/drawing/2014/main" id="{150E86C1-D7D9-9595-496D-28122342906D}"/>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4">
              <a:extLst>
                <a:ext uri="{FF2B5EF4-FFF2-40B4-BE49-F238E27FC236}">
                  <a16:creationId xmlns:a16="http://schemas.microsoft.com/office/drawing/2014/main" id="{C526C609-B6CE-144D-B0AE-883F7CA9CEA9}"/>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44" name="Freeform 15">
              <a:extLst>
                <a:ext uri="{FF2B5EF4-FFF2-40B4-BE49-F238E27FC236}">
                  <a16:creationId xmlns:a16="http://schemas.microsoft.com/office/drawing/2014/main" id="{C1263D3C-F89A-E4F0-DA3C-C7DA9C3766F1}"/>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6">
              <a:extLst>
                <a:ext uri="{FF2B5EF4-FFF2-40B4-BE49-F238E27FC236}">
                  <a16:creationId xmlns:a16="http://schemas.microsoft.com/office/drawing/2014/main" id="{CD1BC471-ECE3-4619-A6B6-D57BABA09024}"/>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35857" name="Freeform 17">
              <a:extLst>
                <a:ext uri="{FF2B5EF4-FFF2-40B4-BE49-F238E27FC236}">
                  <a16:creationId xmlns:a16="http://schemas.microsoft.com/office/drawing/2014/main" id="{1608D9C2-8A0B-F475-9C60-F75DC3B7DBFB}"/>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58" name="Freeform 18">
              <a:extLst>
                <a:ext uri="{FF2B5EF4-FFF2-40B4-BE49-F238E27FC236}">
                  <a16:creationId xmlns:a16="http://schemas.microsoft.com/office/drawing/2014/main" id="{EA0B4144-5B87-3C0B-F094-401C8EFC1245}"/>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048" name="Freeform 19">
              <a:extLst>
                <a:ext uri="{FF2B5EF4-FFF2-40B4-BE49-F238E27FC236}">
                  <a16:creationId xmlns:a16="http://schemas.microsoft.com/office/drawing/2014/main" id="{465A4BE4-A2B8-29D3-B1EA-A53133472226}"/>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20">
              <a:extLst>
                <a:ext uri="{FF2B5EF4-FFF2-40B4-BE49-F238E27FC236}">
                  <a16:creationId xmlns:a16="http://schemas.microsoft.com/office/drawing/2014/main" id="{172675A4-1E29-D695-94C0-924ACE306824}"/>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0" name="Freeform 21">
              <a:extLst>
                <a:ext uri="{FF2B5EF4-FFF2-40B4-BE49-F238E27FC236}">
                  <a16:creationId xmlns:a16="http://schemas.microsoft.com/office/drawing/2014/main" id="{F99DB325-619E-FCA4-2ECA-AFD4BAC5882A}"/>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22">
              <a:extLst>
                <a:ext uri="{FF2B5EF4-FFF2-40B4-BE49-F238E27FC236}">
                  <a16:creationId xmlns:a16="http://schemas.microsoft.com/office/drawing/2014/main" id="{0C597A53-67E0-68E3-74E2-6DC1CD3426DE}"/>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63" name="Freeform 23">
              <a:extLst>
                <a:ext uri="{FF2B5EF4-FFF2-40B4-BE49-F238E27FC236}">
                  <a16:creationId xmlns:a16="http://schemas.microsoft.com/office/drawing/2014/main" id="{2DAC47D6-B630-F1CE-A095-159E82AE575F}"/>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35864" name="Freeform 24">
              <a:extLst>
                <a:ext uri="{FF2B5EF4-FFF2-40B4-BE49-F238E27FC236}">
                  <a16:creationId xmlns:a16="http://schemas.microsoft.com/office/drawing/2014/main" id="{1BB18B54-6137-587C-3CC9-1EBC8C05D083}"/>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1054" name="Freeform 25">
              <a:extLst>
                <a:ext uri="{FF2B5EF4-FFF2-40B4-BE49-F238E27FC236}">
                  <a16:creationId xmlns:a16="http://schemas.microsoft.com/office/drawing/2014/main" id="{15E81BC3-23D5-F303-95D3-78ED47F1FB17}"/>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26">
              <a:extLst>
                <a:ext uri="{FF2B5EF4-FFF2-40B4-BE49-F238E27FC236}">
                  <a16:creationId xmlns:a16="http://schemas.microsoft.com/office/drawing/2014/main" id="{4B01AD37-BCD7-9954-1104-D08B782257E0}"/>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5867" name="Freeform 27">
              <a:extLst>
                <a:ext uri="{FF2B5EF4-FFF2-40B4-BE49-F238E27FC236}">
                  <a16:creationId xmlns:a16="http://schemas.microsoft.com/office/drawing/2014/main" id="{8A8797C5-57F6-C29F-403F-6C6A69358282}"/>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57" name="Freeform 28">
              <a:extLst>
                <a:ext uri="{FF2B5EF4-FFF2-40B4-BE49-F238E27FC236}">
                  <a16:creationId xmlns:a16="http://schemas.microsoft.com/office/drawing/2014/main" id="{8858CA2B-E1BC-B582-C198-EC80DCDFC86C}"/>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29">
              <a:extLst>
                <a:ext uri="{FF2B5EF4-FFF2-40B4-BE49-F238E27FC236}">
                  <a16:creationId xmlns:a16="http://schemas.microsoft.com/office/drawing/2014/main" id="{702665DF-D106-004E-863D-2E4BEDBDCCAC}"/>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9" name="Freeform 30">
              <a:extLst>
                <a:ext uri="{FF2B5EF4-FFF2-40B4-BE49-F238E27FC236}">
                  <a16:creationId xmlns:a16="http://schemas.microsoft.com/office/drawing/2014/main" id="{B7C6929E-7C1F-F06F-FE5F-70EF90838509}"/>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31">
              <a:extLst>
                <a:ext uri="{FF2B5EF4-FFF2-40B4-BE49-F238E27FC236}">
                  <a16:creationId xmlns:a16="http://schemas.microsoft.com/office/drawing/2014/main" id="{130882D9-D92F-E8B9-9083-C4C22C159CBA}"/>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72" name="Freeform 32">
              <a:extLst>
                <a:ext uri="{FF2B5EF4-FFF2-40B4-BE49-F238E27FC236}">
                  <a16:creationId xmlns:a16="http://schemas.microsoft.com/office/drawing/2014/main" id="{EEE23B75-41C1-8E43-ECFE-599E9BD0E0EA}"/>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873" name="Freeform 33">
              <a:extLst>
                <a:ext uri="{FF2B5EF4-FFF2-40B4-BE49-F238E27FC236}">
                  <a16:creationId xmlns:a16="http://schemas.microsoft.com/office/drawing/2014/main" id="{72DF9772-4DB5-6623-B7A7-1EBA8A1028D4}"/>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74" name="Freeform 34">
              <a:extLst>
                <a:ext uri="{FF2B5EF4-FFF2-40B4-BE49-F238E27FC236}">
                  <a16:creationId xmlns:a16="http://schemas.microsoft.com/office/drawing/2014/main" id="{68C9D96F-EB94-36F7-5E87-B5CBD6924985}"/>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75" name="Freeform 35">
              <a:extLst>
                <a:ext uri="{FF2B5EF4-FFF2-40B4-BE49-F238E27FC236}">
                  <a16:creationId xmlns:a16="http://schemas.microsoft.com/office/drawing/2014/main" id="{77E9C995-8481-24EF-8ED4-68F7B8696DF0}"/>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5876" name="Freeform 36">
              <a:extLst>
                <a:ext uri="{FF2B5EF4-FFF2-40B4-BE49-F238E27FC236}">
                  <a16:creationId xmlns:a16="http://schemas.microsoft.com/office/drawing/2014/main" id="{C00A6183-A39E-CA3C-C230-4EB28F1470C9}"/>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77" name="Freeform 37">
              <a:extLst>
                <a:ext uri="{FF2B5EF4-FFF2-40B4-BE49-F238E27FC236}">
                  <a16:creationId xmlns:a16="http://schemas.microsoft.com/office/drawing/2014/main" id="{868A9528-5A96-2239-B146-097073BC89FB}"/>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5878" name="Freeform 38">
              <a:extLst>
                <a:ext uri="{FF2B5EF4-FFF2-40B4-BE49-F238E27FC236}">
                  <a16:creationId xmlns:a16="http://schemas.microsoft.com/office/drawing/2014/main" id="{141D7429-2EA0-8D6F-BDB4-DD92E533EFF1}"/>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1068" name="Group 39">
              <a:extLst>
                <a:ext uri="{FF2B5EF4-FFF2-40B4-BE49-F238E27FC236}">
                  <a16:creationId xmlns:a16="http://schemas.microsoft.com/office/drawing/2014/main" id="{B77C7193-DC27-C99F-D9C8-B8CD0E86488F}"/>
                </a:ext>
              </a:extLst>
            </p:cNvPr>
            <p:cNvGrpSpPr>
              <a:grpSpLocks/>
            </p:cNvGrpSpPr>
            <p:nvPr userDrawn="1"/>
          </p:nvGrpSpPr>
          <p:grpSpPr bwMode="auto">
            <a:xfrm>
              <a:off x="0" y="1632"/>
              <a:ext cx="5758" cy="1858"/>
              <a:chOff x="0" y="1632"/>
              <a:chExt cx="5758" cy="1858"/>
            </a:xfrm>
          </p:grpSpPr>
          <p:sp>
            <p:nvSpPr>
              <p:cNvPr id="35880" name="Freeform 40">
                <a:extLst>
                  <a:ext uri="{FF2B5EF4-FFF2-40B4-BE49-F238E27FC236}">
                    <a16:creationId xmlns:a16="http://schemas.microsoft.com/office/drawing/2014/main" id="{711A941A-F605-E1D8-59F8-8C42627F6887}"/>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881" name="Freeform 41">
                <a:extLst>
                  <a:ext uri="{FF2B5EF4-FFF2-40B4-BE49-F238E27FC236}">
                    <a16:creationId xmlns:a16="http://schemas.microsoft.com/office/drawing/2014/main" id="{A39A5283-0206-11F5-23B3-02780D9B930F}"/>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35882" name="Rectangle 42">
            <a:extLst>
              <a:ext uri="{FF2B5EF4-FFF2-40B4-BE49-F238E27FC236}">
                <a16:creationId xmlns:a16="http://schemas.microsoft.com/office/drawing/2014/main" id="{45F00B09-8B13-880C-A3F2-237290100836}"/>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83" name="Rectangle 43">
            <a:extLst>
              <a:ext uri="{FF2B5EF4-FFF2-40B4-BE49-F238E27FC236}">
                <a16:creationId xmlns:a16="http://schemas.microsoft.com/office/drawing/2014/main" id="{9E4D0462-7DDD-8AA0-7FA4-0E4194F3820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84" name="Rectangle 44">
            <a:extLst>
              <a:ext uri="{FF2B5EF4-FFF2-40B4-BE49-F238E27FC236}">
                <a16:creationId xmlns:a16="http://schemas.microsoft.com/office/drawing/2014/main" id="{5FEA63E2-5831-EF4D-AE46-9088923236EC}"/>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35885" name="Rectangle 45">
            <a:extLst>
              <a:ext uri="{FF2B5EF4-FFF2-40B4-BE49-F238E27FC236}">
                <a16:creationId xmlns:a16="http://schemas.microsoft.com/office/drawing/2014/main" id="{873021DD-9B22-9305-0011-A13B624C42D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35886" name="Rectangle 46">
            <a:extLst>
              <a:ext uri="{FF2B5EF4-FFF2-40B4-BE49-F238E27FC236}">
                <a16:creationId xmlns:a16="http://schemas.microsoft.com/office/drawing/2014/main" id="{69389466-EABE-89A0-9513-903BE8E8FD2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93D41502-A607-40FB-AD04-9AA322A7952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Homeostasis" TargetMode="External"/><Relationship Id="rId3" Type="http://schemas.openxmlformats.org/officeDocument/2006/relationships/hyperlink" Target="http://en.wikipedia.org/wiki/Keratin" TargetMode="External"/><Relationship Id="rId7" Type="http://schemas.openxmlformats.org/officeDocument/2006/relationships/hyperlink" Target="http://en.wikipedia.org/wiki/Electrolyte" TargetMode="External"/><Relationship Id="rId12" Type="http://schemas.openxmlformats.org/officeDocument/2006/relationships/hyperlink" Target="http://en.wikipedia.org/wiki/EMLA" TargetMode="External"/><Relationship Id="rId2" Type="http://schemas.openxmlformats.org/officeDocument/2006/relationships/hyperlink" Target="http://en.wikipedia.org/wiki/Skin" TargetMode="External"/><Relationship Id="rId1" Type="http://schemas.openxmlformats.org/officeDocument/2006/relationships/slideLayout" Target="../slideLayouts/slideLayout2.xml"/><Relationship Id="rId6" Type="http://schemas.openxmlformats.org/officeDocument/2006/relationships/hyperlink" Target="http://en.wikipedia.org/wiki/Vasoconstriction" TargetMode="External"/><Relationship Id="rId11" Type="http://schemas.openxmlformats.org/officeDocument/2006/relationships/hyperlink" Target="http://en.wikipedia.org/wiki/Diabetes_mellitus" TargetMode="External"/><Relationship Id="rId5" Type="http://schemas.openxmlformats.org/officeDocument/2006/relationships/hyperlink" Target="http://en.wikipedia.org/wiki/Sebaceous_gland#sebum" TargetMode="External"/><Relationship Id="rId10" Type="http://schemas.openxmlformats.org/officeDocument/2006/relationships/hyperlink" Target="http://en.wikipedia.org/wiki/Diabetic_neuropathy" TargetMode="External"/><Relationship Id="rId4" Type="http://schemas.openxmlformats.org/officeDocument/2006/relationships/hyperlink" Target="http://en.wikipedia.org/wiki/Epithelial" TargetMode="External"/><Relationship Id="rId9" Type="http://schemas.openxmlformats.org/officeDocument/2006/relationships/hyperlink" Target="http://en.wikipedia.org/wiki/Vasomoto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Image:Skin.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healiohealth.com/"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eskiedog.com/our%20wish%20list.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dermimages.med.jhmi.edu/images/TEN_6_100716.jpg"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dermimages.med.jhmi.edu/images/TEN_9_100716.jp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C:\Videos\CancerBioEng.rv"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Image:Skinlayers.p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Image:Skinlayers.p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1/18/Gray940.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1/18/Gray940.p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AF1FD3C-4F78-7B2A-C141-62DAA59C3A63}"/>
              </a:ext>
            </a:extLst>
          </p:cNvPr>
          <p:cNvSpPr>
            <a:spLocks noGrp="1" noChangeArrowheads="1"/>
          </p:cNvSpPr>
          <p:nvPr>
            <p:ph type="title"/>
          </p:nvPr>
        </p:nvSpPr>
        <p:spPr/>
        <p:txBody>
          <a:bodyPr/>
          <a:lstStyle/>
          <a:p>
            <a:pPr eaLnBrk="1" hangingPunct="1">
              <a:defRPr/>
            </a:pPr>
            <a:r>
              <a:rPr lang="en-US"/>
              <a:t>Integumentary System</a:t>
            </a:r>
          </a:p>
        </p:txBody>
      </p:sp>
      <p:grpSp>
        <p:nvGrpSpPr>
          <p:cNvPr id="2" name="Group 8">
            <a:extLst>
              <a:ext uri="{FF2B5EF4-FFF2-40B4-BE49-F238E27FC236}">
                <a16:creationId xmlns:a16="http://schemas.microsoft.com/office/drawing/2014/main" id="{16B6BE09-578B-D6BF-7B8D-C023D1A59868}"/>
              </a:ext>
            </a:extLst>
          </p:cNvPr>
          <p:cNvGrpSpPr>
            <a:grpSpLocks/>
          </p:cNvGrpSpPr>
          <p:nvPr/>
        </p:nvGrpSpPr>
        <p:grpSpPr bwMode="auto">
          <a:xfrm>
            <a:off x="1066800" y="1431925"/>
            <a:ext cx="6781800" cy="5426075"/>
            <a:chOff x="672" y="902"/>
            <a:chExt cx="4272" cy="3418"/>
          </a:xfrm>
        </p:grpSpPr>
        <p:pic>
          <p:nvPicPr>
            <p:cNvPr id="3076" name="Picture 4" descr="skinlayers">
              <a:extLst>
                <a:ext uri="{FF2B5EF4-FFF2-40B4-BE49-F238E27FC236}">
                  <a16:creationId xmlns:a16="http://schemas.microsoft.com/office/drawing/2014/main" id="{13AE3722-5D34-C1D6-27BB-4442287FE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902"/>
              <a:ext cx="4272" cy="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590ECB43-E5B8-D215-9E6C-C8FE07CF7DA6}"/>
                </a:ext>
              </a:extLst>
            </p:cNvPr>
            <p:cNvSpPr txBox="1">
              <a:spLocks noChangeArrowheads="1"/>
            </p:cNvSpPr>
            <p:nvPr/>
          </p:nvSpPr>
          <p:spPr bwMode="auto">
            <a:xfrm>
              <a:off x="720" y="2016"/>
              <a:ext cx="864"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sz="1800" b="1">
                  <a:solidFill>
                    <a:srgbClr val="000000"/>
                  </a:solidFill>
                </a:rPr>
                <a:t>Epidermis</a:t>
              </a:r>
            </a:p>
          </p:txBody>
        </p:sp>
        <p:sp>
          <p:nvSpPr>
            <p:cNvPr id="3078" name="Text Box 6">
              <a:extLst>
                <a:ext uri="{FF2B5EF4-FFF2-40B4-BE49-F238E27FC236}">
                  <a16:creationId xmlns:a16="http://schemas.microsoft.com/office/drawing/2014/main" id="{82712441-0373-B134-9A8A-F457922DCDDF}"/>
                </a:ext>
              </a:extLst>
            </p:cNvPr>
            <p:cNvSpPr txBox="1">
              <a:spLocks noChangeArrowheads="1"/>
            </p:cNvSpPr>
            <p:nvPr/>
          </p:nvSpPr>
          <p:spPr bwMode="auto">
            <a:xfrm>
              <a:off x="768" y="2496"/>
              <a:ext cx="624"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sz="1800" b="1">
                  <a:solidFill>
                    <a:srgbClr val="000000"/>
                  </a:solidFill>
                </a:rPr>
                <a:t>Dermis</a:t>
              </a:r>
            </a:p>
          </p:txBody>
        </p:sp>
        <p:sp>
          <p:nvSpPr>
            <p:cNvPr id="3079" name="Text Box 7">
              <a:extLst>
                <a:ext uri="{FF2B5EF4-FFF2-40B4-BE49-F238E27FC236}">
                  <a16:creationId xmlns:a16="http://schemas.microsoft.com/office/drawing/2014/main" id="{FF5329A8-466E-1ADE-71F1-0DF454798258}"/>
                </a:ext>
              </a:extLst>
            </p:cNvPr>
            <p:cNvSpPr txBox="1">
              <a:spLocks noChangeArrowheads="1"/>
            </p:cNvSpPr>
            <p:nvPr/>
          </p:nvSpPr>
          <p:spPr bwMode="auto">
            <a:xfrm>
              <a:off x="768" y="3216"/>
              <a:ext cx="960"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sz="1800" b="1">
                  <a:solidFill>
                    <a:srgbClr val="000000"/>
                  </a:solidFill>
                </a:rPr>
                <a:t>Hypodermis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B15AB35-4179-3B5E-6E72-7FF3068EDF2F}"/>
              </a:ext>
            </a:extLst>
          </p:cNvPr>
          <p:cNvSpPr>
            <a:spLocks noGrp="1" noChangeArrowheads="1"/>
          </p:cNvSpPr>
          <p:nvPr>
            <p:ph type="title"/>
          </p:nvPr>
        </p:nvSpPr>
        <p:spPr/>
        <p:txBody>
          <a:bodyPr/>
          <a:lstStyle/>
          <a:p>
            <a:pPr eaLnBrk="1" hangingPunct="1">
              <a:defRPr/>
            </a:pPr>
            <a:r>
              <a:rPr lang="en-US" b="1"/>
              <a:t>Pruney fingers</a:t>
            </a:r>
          </a:p>
        </p:txBody>
      </p:sp>
      <p:sp>
        <p:nvSpPr>
          <p:cNvPr id="93187" name="Rectangle 3">
            <a:extLst>
              <a:ext uri="{FF2B5EF4-FFF2-40B4-BE49-F238E27FC236}">
                <a16:creationId xmlns:a16="http://schemas.microsoft.com/office/drawing/2014/main" id="{2FB31A09-3B45-D729-9718-0755D0CA3A9D}"/>
              </a:ext>
            </a:extLst>
          </p:cNvPr>
          <p:cNvSpPr>
            <a:spLocks noGrp="1" noChangeArrowheads="1"/>
          </p:cNvSpPr>
          <p:nvPr>
            <p:ph type="body" idx="1"/>
          </p:nvPr>
        </p:nvSpPr>
        <p:spPr>
          <a:xfrm>
            <a:off x="-152400" y="1219200"/>
            <a:ext cx="9296400" cy="5638800"/>
          </a:xfrm>
        </p:spPr>
        <p:txBody>
          <a:bodyPr/>
          <a:lstStyle/>
          <a:p>
            <a:pPr eaLnBrk="1" hangingPunct="1">
              <a:lnSpc>
                <a:spcPct val="80000"/>
              </a:lnSpc>
              <a:defRPr/>
            </a:pPr>
            <a:r>
              <a:rPr lang="en-US" sz="1600"/>
              <a:t>The wrinkles that occur in skin after prolonged exposure to water are sometimes referred to as </a:t>
            </a:r>
            <a:r>
              <a:rPr lang="en-US" sz="1600" i="1"/>
              <a:t>pruney fingers</a:t>
            </a:r>
            <a:r>
              <a:rPr lang="en-US" sz="1600"/>
              <a:t> or water aging. This is a temporary </a:t>
            </a:r>
            <a:r>
              <a:rPr lang="en-US" sz="1600">
                <a:hlinkClick r:id="rId2" tooltip="Skin"/>
              </a:rPr>
              <a:t>skin</a:t>
            </a:r>
            <a:r>
              <a:rPr lang="en-US" sz="1600"/>
              <a:t> condition where the skin on the palms of the hand or feet becomes wrinkly.</a:t>
            </a:r>
          </a:p>
          <a:p>
            <a:pPr eaLnBrk="1" hangingPunct="1">
              <a:lnSpc>
                <a:spcPct val="80000"/>
              </a:lnSpc>
              <a:defRPr/>
            </a:pPr>
            <a:r>
              <a:rPr lang="en-US" sz="1600"/>
              <a:t>In recent past the common explanation was based on water absorption in the </a:t>
            </a:r>
            <a:r>
              <a:rPr lang="en-US" sz="1600">
                <a:hlinkClick r:id="rId3" tooltip="Keratin"/>
              </a:rPr>
              <a:t>keratin</a:t>
            </a:r>
            <a:r>
              <a:rPr lang="en-US" sz="1600"/>
              <a:t>-laden </a:t>
            </a:r>
            <a:r>
              <a:rPr lang="en-US" sz="1600">
                <a:hlinkClick r:id="rId4" tooltip="Epithelial"/>
              </a:rPr>
              <a:t>epithelial</a:t>
            </a:r>
            <a:r>
              <a:rPr lang="en-US" sz="1600"/>
              <a:t> skin when immersed in water;</a:t>
            </a:r>
            <a:r>
              <a:rPr lang="en-US" sz="1600">
                <a:hlinkClick r:id="" action="ppaction://noaction"/>
              </a:rPr>
              <a:t>[6]</a:t>
            </a:r>
            <a:r>
              <a:rPr lang="en-US" sz="1600"/>
              <a:t>, this caused the skin to expand, resulting in a larger surface area and forcing it to wrinkle. Usually the tips of the fingers and toes are the first to wrinkle because of a thicker layer of keratin and an absence of hairs which secrete the protective oil called </a:t>
            </a:r>
            <a:r>
              <a:rPr lang="en-US" sz="1600">
                <a:hlinkClick r:id="rId5" tooltip="Sebaceous gland"/>
              </a:rPr>
              <a:t>sebum</a:t>
            </a:r>
            <a:r>
              <a:rPr lang="en-US" sz="1600"/>
              <a:t>.</a:t>
            </a:r>
          </a:p>
          <a:p>
            <a:pPr eaLnBrk="1" hangingPunct="1">
              <a:lnSpc>
                <a:spcPct val="80000"/>
              </a:lnSpc>
              <a:defRPr/>
            </a:pPr>
            <a:r>
              <a:rPr lang="en-US" sz="1600"/>
              <a:t>In 1935, Lewis and Pickering already found that the skin in the median nerve distribution failed to wrinkle in patients with median nerve palsy. This suggested a mechanism other than simple water absorption. Recent research shows that wrinkling is related to </a:t>
            </a:r>
            <a:r>
              <a:rPr lang="en-US" sz="1600">
                <a:hlinkClick r:id="rId6" tooltip="Vasoconstriction"/>
              </a:rPr>
              <a:t>vasoconstriction</a:t>
            </a:r>
            <a:r>
              <a:rPr lang="en-US" sz="1600"/>
              <a:t> </a:t>
            </a:r>
            <a:r>
              <a:rPr lang="en-US" sz="1600">
                <a:hlinkClick r:id="" action="ppaction://noaction"/>
              </a:rPr>
              <a:t>[7]</a:t>
            </a:r>
            <a:r>
              <a:rPr lang="en-US" sz="1600">
                <a:hlinkClick r:id="" action="ppaction://noaction"/>
              </a:rPr>
              <a:t>[8]</a:t>
            </a:r>
            <a:r>
              <a:rPr lang="en-US" sz="1600"/>
              <a:t>. Water probably initiates the wrinkling process by altering epidermal </a:t>
            </a:r>
            <a:r>
              <a:rPr lang="en-US" sz="1600">
                <a:hlinkClick r:id="rId7" tooltip="Electrolyte"/>
              </a:rPr>
              <a:t>electrolyte</a:t>
            </a:r>
            <a:r>
              <a:rPr lang="en-US" sz="1600"/>
              <a:t> </a:t>
            </a:r>
            <a:r>
              <a:rPr lang="en-US" sz="1600">
                <a:hlinkClick r:id="rId8" tooltip="Homeostasis"/>
              </a:rPr>
              <a:t>homeostasis</a:t>
            </a:r>
            <a:r>
              <a:rPr lang="en-US" sz="1600"/>
              <a:t> as it diffuses into the porous skin of the hands and soles via their many sweat ducts. Altered epidermal electrolyte homeostasis would lead to a change in membrane stability of the surrounding dense network of nerve fibers and trigger increased </a:t>
            </a:r>
            <a:r>
              <a:rPr lang="en-US" sz="1600">
                <a:hlinkClick r:id="rId9" tooltip="Vasomotor"/>
              </a:rPr>
              <a:t>vasomotor</a:t>
            </a:r>
            <a:r>
              <a:rPr lang="en-US" sz="1600"/>
              <a:t> firing with subsequent </a:t>
            </a:r>
            <a:r>
              <a:rPr lang="en-US" sz="1600">
                <a:hlinkClick r:id="rId6" tooltip="Vasoconstriction"/>
              </a:rPr>
              <a:t>vasoconstriction</a:t>
            </a:r>
            <a:r>
              <a:rPr lang="en-US" sz="1600"/>
              <a:t>. Vasoconstriction, through loss of volume, leads to negative digit pulp pressure resulting in a downward pull on the overlying skin, which wrinkles as it is distorted </a:t>
            </a:r>
            <a:r>
              <a:rPr lang="en-US" sz="1600">
                <a:hlinkClick r:id="" action="ppaction://noaction"/>
              </a:rPr>
              <a:t>[9]</a:t>
            </a:r>
            <a:r>
              <a:rPr lang="en-US" sz="1600"/>
              <a:t>.</a:t>
            </a:r>
          </a:p>
          <a:p>
            <a:pPr eaLnBrk="1" hangingPunct="1">
              <a:lnSpc>
                <a:spcPct val="80000"/>
              </a:lnSpc>
              <a:defRPr/>
            </a:pPr>
            <a:r>
              <a:rPr lang="en-US" sz="1600"/>
              <a:t>This insight resulted in bedside tests for nerve damage and vasoconstriction. For instance a patient with </a:t>
            </a:r>
            <a:r>
              <a:rPr lang="en-US" sz="1600">
                <a:hlinkClick r:id="rId10" tooltip="Diabetic neuropathy"/>
              </a:rPr>
              <a:t>Diabetic neuropathy</a:t>
            </a:r>
            <a:r>
              <a:rPr lang="en-US" sz="1600"/>
              <a:t> caused by </a:t>
            </a:r>
            <a:r>
              <a:rPr lang="en-US" sz="1600">
                <a:hlinkClick r:id="rId11" tooltip="Diabetes mellitus"/>
              </a:rPr>
              <a:t>Diabetes mellitus</a:t>
            </a:r>
            <a:r>
              <a:rPr lang="en-US" sz="1600"/>
              <a:t> will have a different finger wrinkling pattern than a healthy subject. Wrinkling is often scored with immersion of the hands for 30 minutes in water or </a:t>
            </a:r>
            <a:r>
              <a:rPr lang="en-US" sz="1600">
                <a:hlinkClick r:id="rId12" tooltip="EMLA"/>
              </a:rPr>
              <a:t>EMLA</a:t>
            </a:r>
            <a:r>
              <a:rPr lang="en-US" sz="1600"/>
              <a:t> cream with measurements steps of 5 minutes, and counting the number of visible wrinkles in time. Not all healthy persons have finger wrinkling after immersion, so it would be safe to say that sympathetic function is preserved if finger wrinkling after immersion in water is observed, but if the fingers emerge smooth it cannot be assumed that there is a lesion to the autonomic supply or to the peripheral nerves of the hand</a:t>
            </a:r>
            <a:r>
              <a:rPr lang="en-US" sz="1600">
                <a:hlinkClick r:id="" action="ppaction://noaction"/>
              </a:rPr>
              <a:t>[10]</a:t>
            </a:r>
            <a:r>
              <a:rPr lang="en-US" sz="1600"/>
              <a: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A8CB816-F4F1-A6A8-CC09-8505F82FCAF7}"/>
              </a:ext>
            </a:extLst>
          </p:cNvPr>
          <p:cNvSpPr>
            <a:spLocks noGrp="1" noChangeArrowheads="1"/>
          </p:cNvSpPr>
          <p:nvPr>
            <p:ph type="title"/>
          </p:nvPr>
        </p:nvSpPr>
        <p:spPr/>
        <p:txBody>
          <a:bodyPr/>
          <a:lstStyle/>
          <a:p>
            <a:pPr eaLnBrk="1" hangingPunct="1">
              <a:defRPr/>
            </a:pPr>
            <a:r>
              <a:rPr lang="en-US"/>
              <a:t>Cutaneous Glands</a:t>
            </a:r>
          </a:p>
        </p:txBody>
      </p:sp>
      <p:sp>
        <p:nvSpPr>
          <p:cNvPr id="51203" name="Rectangle 3">
            <a:extLst>
              <a:ext uri="{FF2B5EF4-FFF2-40B4-BE49-F238E27FC236}">
                <a16:creationId xmlns:a16="http://schemas.microsoft.com/office/drawing/2014/main" id="{F3A8F5AE-2862-F56A-0E3D-67891B80990E}"/>
              </a:ext>
            </a:extLst>
          </p:cNvPr>
          <p:cNvSpPr>
            <a:spLocks noGrp="1" noChangeArrowheads="1"/>
          </p:cNvSpPr>
          <p:nvPr>
            <p:ph type="body" idx="1"/>
          </p:nvPr>
        </p:nvSpPr>
        <p:spPr/>
        <p:txBody>
          <a:bodyPr/>
          <a:lstStyle/>
          <a:p>
            <a:pPr marL="0" indent="0" eaLnBrk="1" hangingPunct="1">
              <a:buNone/>
              <a:defRPr/>
            </a:pPr>
            <a:r>
              <a:rPr lang="en-US" u="sng" dirty="0"/>
              <a:t>sebaceous</a:t>
            </a:r>
            <a:r>
              <a:rPr lang="en-US" dirty="0"/>
              <a:t> - holocrine </a:t>
            </a:r>
          </a:p>
          <a:p>
            <a:pPr marL="1035050" lvl="1" indent="-577850" eaLnBrk="1" hangingPunct="1">
              <a:defRPr/>
            </a:pPr>
            <a:r>
              <a:rPr lang="en-US" dirty="0"/>
              <a:t>oil</a:t>
            </a:r>
          </a:p>
          <a:p>
            <a:pPr marL="0" indent="0" eaLnBrk="1" hangingPunct="1">
              <a:buNone/>
              <a:defRPr/>
            </a:pPr>
            <a:r>
              <a:rPr lang="en-US" u="sng" dirty="0"/>
              <a:t>ceruminous</a:t>
            </a:r>
            <a:r>
              <a:rPr lang="en-US" dirty="0"/>
              <a:t> – wax of ear; cerumen</a:t>
            </a:r>
          </a:p>
          <a:p>
            <a:pPr marL="1035050" lvl="1" indent="-577850" eaLnBrk="1" hangingPunct="1">
              <a:defRPr/>
            </a:pPr>
            <a:r>
              <a:rPr lang="en-US" dirty="0"/>
              <a:t>eardrum pliable, waterproofing; bactericidal</a:t>
            </a:r>
          </a:p>
          <a:p>
            <a:pPr marL="0" indent="0" eaLnBrk="1" hangingPunct="1">
              <a:buNone/>
              <a:defRPr/>
            </a:pPr>
            <a:r>
              <a:rPr lang="en-US" u="sng" dirty="0"/>
              <a:t>mammary</a:t>
            </a:r>
            <a:r>
              <a:rPr lang="en-US" dirty="0"/>
              <a:t> – modified apocrine sweat glands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dissolve">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dissolve">
                                      <p:cBhvr>
                                        <p:cTn id="17" dur="5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dissolve">
                                      <p:cBhvr>
                                        <p:cTn id="22" dur="500"/>
                                        <p:tgtEl>
                                          <p:spTgt spid="51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dissolve">
                                      <p:cBhvr>
                                        <p:cTn id="2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2A8F120-C7BC-06A6-6885-F3428C63F020}"/>
              </a:ext>
            </a:extLst>
          </p:cNvPr>
          <p:cNvSpPr>
            <a:spLocks noGrp="1" noChangeArrowheads="1"/>
          </p:cNvSpPr>
          <p:nvPr>
            <p:ph type="title"/>
          </p:nvPr>
        </p:nvSpPr>
        <p:spPr/>
        <p:txBody>
          <a:bodyPr/>
          <a:lstStyle/>
          <a:p>
            <a:pPr eaLnBrk="1" hangingPunct="1">
              <a:defRPr/>
            </a:pPr>
            <a:r>
              <a:rPr lang="en-US"/>
              <a:t>Cutaneous Glands</a:t>
            </a:r>
          </a:p>
        </p:txBody>
      </p:sp>
      <p:sp>
        <p:nvSpPr>
          <p:cNvPr id="50179" name="Rectangle 3">
            <a:extLst>
              <a:ext uri="{FF2B5EF4-FFF2-40B4-BE49-F238E27FC236}">
                <a16:creationId xmlns:a16="http://schemas.microsoft.com/office/drawing/2014/main" id="{33EDAB76-1B56-F923-F7BA-86B300A9793F}"/>
              </a:ext>
            </a:extLst>
          </p:cNvPr>
          <p:cNvSpPr>
            <a:spLocks noGrp="1" noChangeArrowheads="1"/>
          </p:cNvSpPr>
          <p:nvPr>
            <p:ph type="body" idx="1"/>
          </p:nvPr>
        </p:nvSpPr>
        <p:spPr/>
        <p:txBody>
          <a:bodyPr/>
          <a:lstStyle/>
          <a:p>
            <a:pPr marL="0" indent="0" eaLnBrk="1" hangingPunct="1">
              <a:buNone/>
              <a:defRPr/>
            </a:pPr>
            <a:r>
              <a:rPr lang="en-US" sz="2800" u="sng" dirty="0"/>
              <a:t>Sweat</a:t>
            </a:r>
            <a:r>
              <a:rPr lang="en-US" sz="2800" dirty="0"/>
              <a:t> (sudoriferous)</a:t>
            </a:r>
          </a:p>
          <a:p>
            <a:pPr marL="1035050" lvl="1" indent="-577850" eaLnBrk="1" hangingPunct="1">
              <a:defRPr/>
            </a:pPr>
            <a:r>
              <a:rPr lang="en-US" sz="2400" dirty="0"/>
              <a:t>Merocrine – most numerous</a:t>
            </a:r>
          </a:p>
          <a:p>
            <a:pPr marL="1409700" lvl="2" indent="-495300" eaLnBrk="1" hangingPunct="1">
              <a:defRPr/>
            </a:pPr>
            <a:r>
              <a:rPr lang="en-US" sz="2000" dirty="0"/>
              <a:t>water producing for coolness</a:t>
            </a:r>
          </a:p>
          <a:p>
            <a:pPr marL="1035050" lvl="1" indent="-577850" eaLnBrk="1" hangingPunct="1">
              <a:defRPr/>
            </a:pPr>
            <a:r>
              <a:rPr lang="en-US" sz="2400" dirty="0"/>
              <a:t>Apocrine – sparse or absent in some ethnicities</a:t>
            </a:r>
          </a:p>
          <a:p>
            <a:pPr marL="1409700" lvl="2" indent="-495300" eaLnBrk="1" hangingPunct="1">
              <a:defRPr/>
            </a:pPr>
            <a:r>
              <a:rPr lang="en-US" sz="2000" dirty="0"/>
              <a:t>milky due to fatty acids</a:t>
            </a:r>
          </a:p>
          <a:p>
            <a:pPr marL="1409700" lvl="2" indent="-495300" eaLnBrk="1" hangingPunct="1">
              <a:defRPr/>
            </a:pPr>
            <a:r>
              <a:rPr lang="en-US" sz="2000" dirty="0"/>
              <a:t>scent glands responding to stress &amp; sexual stimulation</a:t>
            </a:r>
          </a:p>
          <a:p>
            <a:pPr marL="1409700" lvl="2" indent="-495300" eaLnBrk="1" hangingPunct="1">
              <a:defRPr/>
            </a:pPr>
            <a:r>
              <a:rPr lang="en-US" sz="2000" dirty="0"/>
              <a:t>occur in groin, anal region, areola, beard in mature males</a:t>
            </a:r>
          </a:p>
          <a:p>
            <a:pPr marL="1409700" lvl="2" indent="-495300" eaLnBrk="1" hangingPunct="1">
              <a:defRPr/>
            </a:pPr>
            <a:r>
              <a:rPr lang="en-US" sz="2000" dirty="0"/>
              <a:t>still secrete by exocytosis, but larger lumen so called apocrine instead of merocrine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dissolve">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dissolve">
                                      <p:cBhvr>
                                        <p:cTn id="17" dur="500"/>
                                        <p:tgtEl>
                                          <p:spTgt spid="50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dissolve">
                                      <p:cBhvr>
                                        <p:cTn id="22" dur="500"/>
                                        <p:tgtEl>
                                          <p:spTgt spid="50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dissolve">
                                      <p:cBhvr>
                                        <p:cTn id="27" dur="500"/>
                                        <p:tgtEl>
                                          <p:spTgt spid="50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Effect transition="in" filter="dissolve">
                                      <p:cBhvr>
                                        <p:cTn id="32" dur="500"/>
                                        <p:tgtEl>
                                          <p:spTgt spid="501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Effect transition="in" filter="dissolve">
                                      <p:cBhvr>
                                        <p:cTn id="37" dur="500"/>
                                        <p:tgtEl>
                                          <p:spTgt spid="501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179">
                                            <p:txEl>
                                              <p:pRg st="7" end="7"/>
                                            </p:txEl>
                                          </p:spTgt>
                                        </p:tgtEl>
                                        <p:attrNameLst>
                                          <p:attrName>style.visibility</p:attrName>
                                        </p:attrNameLst>
                                      </p:cBhvr>
                                      <p:to>
                                        <p:strVal val="visible"/>
                                      </p:to>
                                    </p:set>
                                    <p:animEffect transition="in" filter="dissolve">
                                      <p:cBhvr>
                                        <p:cTn id="42"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F8BE99C-2177-1101-5360-685233A6D973}"/>
              </a:ext>
            </a:extLst>
          </p:cNvPr>
          <p:cNvSpPr>
            <a:spLocks noGrp="1" noChangeArrowheads="1"/>
          </p:cNvSpPr>
          <p:nvPr>
            <p:ph type="title"/>
          </p:nvPr>
        </p:nvSpPr>
        <p:spPr/>
        <p:txBody>
          <a:bodyPr/>
          <a:lstStyle/>
          <a:p>
            <a:pPr eaLnBrk="1" hangingPunct="1">
              <a:defRPr/>
            </a:pPr>
            <a:endParaRPr lang="en-US"/>
          </a:p>
        </p:txBody>
      </p:sp>
      <p:sp>
        <p:nvSpPr>
          <p:cNvPr id="7171" name="Rectangle 3">
            <a:extLst>
              <a:ext uri="{FF2B5EF4-FFF2-40B4-BE49-F238E27FC236}">
                <a16:creationId xmlns:a16="http://schemas.microsoft.com/office/drawing/2014/main" id="{50B19BA9-6669-C0F8-F0AF-C31CA4DE87EB}"/>
              </a:ext>
            </a:extLst>
          </p:cNvPr>
          <p:cNvSpPr>
            <a:spLocks noGrp="1" noChangeArrowheads="1"/>
          </p:cNvSpPr>
          <p:nvPr>
            <p:ph type="body" idx="1"/>
          </p:nvPr>
        </p:nvSpPr>
        <p:spPr/>
        <p:txBody>
          <a:bodyPr/>
          <a:lstStyle/>
          <a:p>
            <a:pPr eaLnBrk="1" hangingPunct="1">
              <a:defRPr/>
            </a:pPr>
            <a:endParaRPr lang="en-US"/>
          </a:p>
        </p:txBody>
      </p:sp>
      <p:pic>
        <p:nvPicPr>
          <p:cNvPr id="7173" name="Picture 5" descr="3DScience_skin_section_labeled">
            <a:extLst>
              <a:ext uri="{FF2B5EF4-FFF2-40B4-BE49-F238E27FC236}">
                <a16:creationId xmlns:a16="http://schemas.microsoft.com/office/drawing/2014/main" id="{4E7053AF-E7F4-D412-E958-349DE4734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925"/>
            <a:ext cx="77724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a:extLst>
              <a:ext uri="{FF2B5EF4-FFF2-40B4-BE49-F238E27FC236}">
                <a16:creationId xmlns:a16="http://schemas.microsoft.com/office/drawing/2014/main" id="{A5B86913-A1A2-93DB-7233-1E3A9309E124}"/>
              </a:ext>
            </a:extLst>
          </p:cNvPr>
          <p:cNvSpPr txBox="1">
            <a:spLocks noChangeArrowheads="1"/>
          </p:cNvSpPr>
          <p:nvPr/>
        </p:nvSpPr>
        <p:spPr bwMode="auto">
          <a:xfrm>
            <a:off x="2895600" y="152400"/>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a:t>Dermis Structures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1E78397-0924-080B-FA73-67C47E3E7EE0}"/>
              </a:ext>
            </a:extLst>
          </p:cNvPr>
          <p:cNvSpPr>
            <a:spLocks noGrp="1" noChangeArrowheads="1"/>
          </p:cNvSpPr>
          <p:nvPr>
            <p:ph type="title"/>
          </p:nvPr>
        </p:nvSpPr>
        <p:spPr/>
        <p:txBody>
          <a:bodyPr/>
          <a:lstStyle/>
          <a:p>
            <a:pPr eaLnBrk="1" hangingPunct="1">
              <a:defRPr/>
            </a:pPr>
            <a:r>
              <a:rPr lang="en-US"/>
              <a:t>Hypodermis</a:t>
            </a:r>
          </a:p>
        </p:txBody>
      </p:sp>
      <p:sp>
        <p:nvSpPr>
          <p:cNvPr id="45059" name="Rectangle 3">
            <a:extLst>
              <a:ext uri="{FF2B5EF4-FFF2-40B4-BE49-F238E27FC236}">
                <a16:creationId xmlns:a16="http://schemas.microsoft.com/office/drawing/2014/main" id="{D8337D92-B9F7-0DAA-C3AC-84918DD30BD9}"/>
              </a:ext>
            </a:extLst>
          </p:cNvPr>
          <p:cNvSpPr>
            <a:spLocks noGrp="1" noChangeArrowheads="1"/>
          </p:cNvSpPr>
          <p:nvPr>
            <p:ph type="body" idx="1"/>
          </p:nvPr>
        </p:nvSpPr>
        <p:spPr/>
        <p:txBody>
          <a:bodyPr/>
          <a:lstStyle/>
          <a:p>
            <a:pPr marL="0" indent="0" eaLnBrk="1" hangingPunct="1">
              <a:buNone/>
              <a:defRPr/>
            </a:pPr>
            <a:r>
              <a:rPr lang="en-US" dirty="0"/>
              <a:t>Connects dermis to muscles</a:t>
            </a:r>
          </a:p>
          <a:p>
            <a:pPr marL="0" indent="0" eaLnBrk="1" hangingPunct="1">
              <a:buNone/>
              <a:defRPr/>
            </a:pPr>
            <a:r>
              <a:rPr lang="en-US" dirty="0"/>
              <a:t>Subcutaneous fat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0E5853-42EF-4909-4C2A-0E3646C68FB7}"/>
              </a:ext>
            </a:extLst>
          </p:cNvPr>
          <p:cNvSpPr>
            <a:spLocks noGrp="1" noChangeArrowheads="1"/>
          </p:cNvSpPr>
          <p:nvPr>
            <p:ph type="title"/>
          </p:nvPr>
        </p:nvSpPr>
        <p:spPr/>
        <p:txBody>
          <a:bodyPr/>
          <a:lstStyle/>
          <a:p>
            <a:pPr eaLnBrk="1" hangingPunct="1">
              <a:defRPr/>
            </a:pPr>
            <a:r>
              <a:rPr lang="en-US"/>
              <a:t>Skin coloration</a:t>
            </a:r>
          </a:p>
        </p:txBody>
      </p:sp>
      <p:sp>
        <p:nvSpPr>
          <p:cNvPr id="46083" name="Rectangle 3">
            <a:extLst>
              <a:ext uri="{FF2B5EF4-FFF2-40B4-BE49-F238E27FC236}">
                <a16:creationId xmlns:a16="http://schemas.microsoft.com/office/drawing/2014/main" id="{2EADF1E3-BCD1-4ED7-9BFE-8E834D4F5F36}"/>
              </a:ext>
            </a:extLst>
          </p:cNvPr>
          <p:cNvSpPr>
            <a:spLocks noGrp="1" noChangeArrowheads="1"/>
          </p:cNvSpPr>
          <p:nvPr>
            <p:ph type="body" idx="1"/>
          </p:nvPr>
        </p:nvSpPr>
        <p:spPr/>
        <p:txBody>
          <a:bodyPr/>
          <a:lstStyle/>
          <a:p>
            <a:pPr marL="0" indent="0" eaLnBrk="1" hangingPunct="1">
              <a:buNone/>
              <a:defRPr/>
            </a:pPr>
            <a:r>
              <a:rPr lang="en-US" dirty="0"/>
              <a:t>Normal color controlled by:</a:t>
            </a:r>
          </a:p>
          <a:p>
            <a:pPr marL="990600" lvl="1" indent="-533400" eaLnBrk="1" hangingPunct="1">
              <a:defRPr/>
            </a:pPr>
            <a:r>
              <a:rPr lang="en-US" dirty="0"/>
              <a:t>hemoglobin</a:t>
            </a:r>
          </a:p>
          <a:p>
            <a:pPr marL="990600" lvl="1" indent="-533400" eaLnBrk="1" hangingPunct="1">
              <a:defRPr/>
            </a:pPr>
            <a:r>
              <a:rPr lang="en-US" dirty="0"/>
              <a:t>melanin</a:t>
            </a:r>
          </a:p>
          <a:p>
            <a:pPr marL="990600" lvl="1" indent="-533400" eaLnBrk="1" hangingPunct="1">
              <a:defRPr/>
            </a:pPr>
            <a:r>
              <a:rPr lang="en-US" dirty="0"/>
              <a:t>Carotene</a:t>
            </a:r>
          </a:p>
          <a:p>
            <a:pPr marL="609600" indent="-609600" eaLnBrk="1" hangingPunct="1">
              <a:buFont typeface="Wingdings" panose="05000000000000000000" pitchFamily="2" charset="2"/>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dissolve">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dissolve">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dissolv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439615D-8390-18D3-B5A1-44EA3E6B32DB}"/>
              </a:ext>
            </a:extLst>
          </p:cNvPr>
          <p:cNvSpPr>
            <a:spLocks noGrp="1" noChangeArrowheads="1"/>
          </p:cNvSpPr>
          <p:nvPr>
            <p:ph type="title"/>
          </p:nvPr>
        </p:nvSpPr>
        <p:spPr/>
        <p:txBody>
          <a:bodyPr/>
          <a:lstStyle/>
          <a:p>
            <a:pPr eaLnBrk="1" hangingPunct="1">
              <a:defRPr/>
            </a:pPr>
            <a:r>
              <a:rPr lang="en-US"/>
              <a:t>Skin Discoloration</a:t>
            </a:r>
          </a:p>
        </p:txBody>
      </p:sp>
      <p:sp>
        <p:nvSpPr>
          <p:cNvPr id="47107" name="Rectangle 3">
            <a:extLst>
              <a:ext uri="{FF2B5EF4-FFF2-40B4-BE49-F238E27FC236}">
                <a16:creationId xmlns:a16="http://schemas.microsoft.com/office/drawing/2014/main" id="{050CF289-4DA8-1A24-4B4B-BC16EACD77DE}"/>
              </a:ext>
            </a:extLst>
          </p:cNvPr>
          <p:cNvSpPr>
            <a:spLocks noGrp="1" noChangeArrowheads="1"/>
          </p:cNvSpPr>
          <p:nvPr>
            <p:ph type="body" idx="1"/>
          </p:nvPr>
        </p:nvSpPr>
        <p:spPr/>
        <p:txBody>
          <a:bodyPr/>
          <a:lstStyle/>
          <a:p>
            <a:pPr marL="609600" indent="-609600" eaLnBrk="1" hangingPunct="1">
              <a:lnSpc>
                <a:spcPct val="90000"/>
              </a:lnSpc>
              <a:buFont typeface="Wingdings" panose="05000000000000000000" pitchFamily="2" charset="2"/>
              <a:buAutoNum type="arabicPeriod"/>
              <a:defRPr/>
            </a:pPr>
            <a:r>
              <a:rPr lang="en-US" sz="2800"/>
              <a:t>cyanosis – blue; low O2</a:t>
            </a:r>
          </a:p>
          <a:p>
            <a:pPr marL="609600" indent="-609600" eaLnBrk="1" hangingPunct="1">
              <a:lnSpc>
                <a:spcPct val="90000"/>
              </a:lnSpc>
              <a:buFont typeface="Wingdings" panose="05000000000000000000" pitchFamily="2" charset="2"/>
              <a:buAutoNum type="arabicPeriod"/>
              <a:defRPr/>
            </a:pPr>
            <a:r>
              <a:rPr lang="en-US" sz="2800"/>
              <a:t>erythema – red; increased blood flow</a:t>
            </a:r>
          </a:p>
          <a:p>
            <a:pPr marL="609600" indent="-609600" eaLnBrk="1" hangingPunct="1">
              <a:lnSpc>
                <a:spcPct val="90000"/>
              </a:lnSpc>
              <a:buFont typeface="Wingdings" panose="05000000000000000000" pitchFamily="2" charset="2"/>
              <a:buAutoNum type="arabicPeriod"/>
              <a:defRPr/>
            </a:pPr>
            <a:r>
              <a:rPr lang="en-US" sz="2800"/>
              <a:t>jaundice – yellow; bilirubin buildup (hemoglobin destruction) &amp; liver doesn’t dispose it</a:t>
            </a:r>
          </a:p>
          <a:p>
            <a:pPr marL="609600" indent="-609600" eaLnBrk="1" hangingPunct="1">
              <a:lnSpc>
                <a:spcPct val="90000"/>
              </a:lnSpc>
              <a:buFont typeface="Wingdings" panose="05000000000000000000" pitchFamily="2" charset="2"/>
              <a:buAutoNum type="arabicPeriod"/>
              <a:defRPr/>
            </a:pPr>
            <a:r>
              <a:rPr lang="en-US" sz="2800"/>
              <a:t>bronzing – “tan”; Addison disease = adrenal cortex hormone deficiency</a:t>
            </a:r>
          </a:p>
          <a:p>
            <a:pPr marL="609600" indent="-609600" eaLnBrk="1" hangingPunct="1">
              <a:lnSpc>
                <a:spcPct val="90000"/>
              </a:lnSpc>
              <a:buFont typeface="Wingdings" panose="05000000000000000000" pitchFamily="2" charset="2"/>
              <a:buAutoNum type="arabicPeriod"/>
              <a:defRPr/>
            </a:pPr>
            <a:r>
              <a:rPr lang="en-US" sz="2800"/>
              <a:t>pallor – pale; low blood flow</a:t>
            </a:r>
          </a:p>
          <a:p>
            <a:pPr marL="609600" indent="-609600" eaLnBrk="1" hangingPunct="1">
              <a:lnSpc>
                <a:spcPct val="90000"/>
              </a:lnSpc>
              <a:buFont typeface="Wingdings" panose="05000000000000000000" pitchFamily="2" charset="2"/>
              <a:buAutoNum type="arabicPeriod"/>
              <a:defRPr/>
            </a:pPr>
            <a:r>
              <a:rPr lang="en-US" sz="2800"/>
              <a:t>albinism – white; lack of melanin</a:t>
            </a:r>
          </a:p>
          <a:p>
            <a:pPr marL="609600" indent="-609600" eaLnBrk="1" hangingPunct="1">
              <a:lnSpc>
                <a:spcPct val="90000"/>
              </a:lnSpc>
              <a:buFont typeface="Wingdings" panose="05000000000000000000" pitchFamily="2" charset="2"/>
              <a:buAutoNum type="arabicPeriod"/>
              <a:defRPr/>
            </a:pPr>
            <a:r>
              <a:rPr lang="en-US" sz="2800"/>
              <a:t>hematoma - bruise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dissolve">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dissolve">
                                      <p:cBhvr>
                                        <p:cTn id="27" dur="500"/>
                                        <p:tgtEl>
                                          <p:spTgt spid="47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dissolve">
                                      <p:cBhvr>
                                        <p:cTn id="32" dur="500"/>
                                        <p:tgtEl>
                                          <p:spTgt spid="47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dissolve">
                                      <p:cBhvr>
                                        <p:cTn id="37"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A679979-EF04-052E-3D7F-346FE8406E9D}"/>
              </a:ext>
            </a:extLst>
          </p:cNvPr>
          <p:cNvSpPr>
            <a:spLocks noGrp="1" noChangeArrowheads="1"/>
          </p:cNvSpPr>
          <p:nvPr>
            <p:ph type="title"/>
          </p:nvPr>
        </p:nvSpPr>
        <p:spPr/>
        <p:txBody>
          <a:bodyPr/>
          <a:lstStyle/>
          <a:p>
            <a:pPr eaLnBrk="1" hangingPunct="1">
              <a:defRPr/>
            </a:pPr>
            <a:r>
              <a:rPr lang="en-US"/>
              <a:t>Integumentary System Review</a:t>
            </a:r>
          </a:p>
        </p:txBody>
      </p:sp>
      <p:pic>
        <p:nvPicPr>
          <p:cNvPr id="12292" name="Picture 4" descr="Skin layers: epidermis, dermis, and subcutis, showing a hair follicle, sweat gland &amp; sebaceous gland.">
            <a:hlinkClick r:id="rId2" tooltip="Skin layers: epidermis, dermis, and subcutis, showing a hair follicle, sweat gland &amp; sebaceous gland."/>
            <a:extLst>
              <a:ext uri="{FF2B5EF4-FFF2-40B4-BE49-F238E27FC236}">
                <a16:creationId xmlns:a16="http://schemas.microsoft.com/office/drawing/2014/main" id="{9371A7C2-4AC6-62B4-B69B-0F5A16A47016}"/>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1143000"/>
            <a:ext cx="5565775" cy="5715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770" decel="100000"/>
                                        <p:tgtEl>
                                          <p:spTgt spid="12292"/>
                                        </p:tgtEl>
                                      </p:cBhvr>
                                    </p:animEffect>
                                    <p:animScale>
                                      <p:cBhvr>
                                        <p:cTn id="8" dur="770" decel="100000"/>
                                        <p:tgtEl>
                                          <p:spTgt spid="12292"/>
                                        </p:tgtEl>
                                      </p:cBhvr>
                                      <p:from x="10000" y="10000"/>
                                      <p:to x="200000" y="450000"/>
                                    </p:animScale>
                                    <p:animScale>
                                      <p:cBhvr>
                                        <p:cTn id="9" dur="1230" accel="100000" fill="hold">
                                          <p:stCondLst>
                                            <p:cond delay="770"/>
                                          </p:stCondLst>
                                        </p:cTn>
                                        <p:tgtEl>
                                          <p:spTgt spid="12292"/>
                                        </p:tgtEl>
                                      </p:cBhvr>
                                      <p:from x="200000" y="450000"/>
                                      <p:to x="100000" y="100000"/>
                                    </p:animScale>
                                    <p:set>
                                      <p:cBhvr>
                                        <p:cTn id="10" dur="770" fill="hold"/>
                                        <p:tgtEl>
                                          <p:spTgt spid="12292"/>
                                        </p:tgtEl>
                                        <p:attrNameLst>
                                          <p:attrName>ppt_x</p:attrName>
                                        </p:attrNameLst>
                                      </p:cBhvr>
                                      <p:to>
                                        <p:strVal val="(0.5)"/>
                                      </p:to>
                                    </p:set>
                                    <p:anim from="(0.5)" to="(#ppt_x)" calcmode="lin" valueType="num">
                                      <p:cBhvr>
                                        <p:cTn id="11" dur="1230" accel="100000" fill="hold">
                                          <p:stCondLst>
                                            <p:cond delay="770"/>
                                          </p:stCondLst>
                                        </p:cTn>
                                        <p:tgtEl>
                                          <p:spTgt spid="12292"/>
                                        </p:tgtEl>
                                        <p:attrNameLst>
                                          <p:attrName>ppt_x</p:attrName>
                                        </p:attrNameLst>
                                      </p:cBhvr>
                                    </p:anim>
                                    <p:set>
                                      <p:cBhvr>
                                        <p:cTn id="12" dur="770" fill="hold"/>
                                        <p:tgtEl>
                                          <p:spTgt spid="12292"/>
                                        </p:tgtEl>
                                        <p:attrNameLst>
                                          <p:attrName>ppt_y</p:attrName>
                                        </p:attrNameLst>
                                      </p:cBhvr>
                                      <p:to>
                                        <p:strVal val="(#ppt_y+0.4)"/>
                                      </p:to>
                                    </p:set>
                                    <p:anim from="(#ppt_y+0.4)" to="(#ppt_y)" calcmode="lin" valueType="num">
                                      <p:cBhvr>
                                        <p:cTn id="13" dur="1230" accel="100000" fill="hold">
                                          <p:stCondLst>
                                            <p:cond delay="770"/>
                                          </p:stCondLst>
                                        </p:cTn>
                                        <p:tgtEl>
                                          <p:spTgt spid="1229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32ABF05-49D0-DBA9-33B1-566AEFE06960}"/>
              </a:ext>
            </a:extLst>
          </p:cNvPr>
          <p:cNvSpPr>
            <a:spLocks noGrp="1" noChangeArrowheads="1"/>
          </p:cNvSpPr>
          <p:nvPr>
            <p:ph type="title"/>
          </p:nvPr>
        </p:nvSpPr>
        <p:spPr/>
        <p:txBody>
          <a:bodyPr/>
          <a:lstStyle/>
          <a:p>
            <a:pPr eaLnBrk="1" hangingPunct="1">
              <a:defRPr/>
            </a:pPr>
            <a:r>
              <a:rPr lang="en-US"/>
              <a:t>Common Skin Disorders</a:t>
            </a:r>
          </a:p>
        </p:txBody>
      </p:sp>
      <p:sp>
        <p:nvSpPr>
          <p:cNvPr id="75779" name="Rectangle 3">
            <a:extLst>
              <a:ext uri="{FF2B5EF4-FFF2-40B4-BE49-F238E27FC236}">
                <a16:creationId xmlns:a16="http://schemas.microsoft.com/office/drawing/2014/main" id="{9BFAFADF-7B93-D618-3238-B66B748277B2}"/>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1C05440-7192-29D0-CD99-6F64B00C80C6}"/>
              </a:ext>
            </a:extLst>
          </p:cNvPr>
          <p:cNvSpPr>
            <a:spLocks noGrp="1" noChangeArrowheads="1"/>
          </p:cNvSpPr>
          <p:nvPr>
            <p:ph type="title"/>
          </p:nvPr>
        </p:nvSpPr>
        <p:spPr/>
        <p:txBody>
          <a:bodyPr/>
          <a:lstStyle/>
          <a:p>
            <a:pPr eaLnBrk="1" hangingPunct="1">
              <a:defRPr/>
            </a:pPr>
            <a:r>
              <a:rPr lang="en-US"/>
              <a:t>Acne</a:t>
            </a:r>
          </a:p>
        </p:txBody>
      </p:sp>
      <p:sp>
        <p:nvSpPr>
          <p:cNvPr id="76803" name="Rectangle 3">
            <a:extLst>
              <a:ext uri="{FF2B5EF4-FFF2-40B4-BE49-F238E27FC236}">
                <a16:creationId xmlns:a16="http://schemas.microsoft.com/office/drawing/2014/main" id="{19D9886B-DAB9-8942-E407-4F6FAE0FBA68}"/>
              </a:ext>
            </a:extLst>
          </p:cNvPr>
          <p:cNvSpPr>
            <a:spLocks noGrp="1" noChangeArrowheads="1"/>
          </p:cNvSpPr>
          <p:nvPr>
            <p:ph type="body" idx="1"/>
          </p:nvPr>
        </p:nvSpPr>
        <p:spPr/>
        <p:txBody>
          <a:bodyPr/>
          <a:lstStyle/>
          <a:p>
            <a:pPr eaLnBrk="1" hangingPunct="1">
              <a:defRPr/>
            </a:pPr>
            <a:endParaRPr lang="en-US"/>
          </a:p>
        </p:txBody>
      </p:sp>
      <p:pic>
        <p:nvPicPr>
          <p:cNvPr id="21508" name="Picture 5" descr="acne-b">
            <a:extLst>
              <a:ext uri="{FF2B5EF4-FFF2-40B4-BE49-F238E27FC236}">
                <a16:creationId xmlns:a16="http://schemas.microsoft.com/office/drawing/2014/main" id="{D296EB05-38DD-9A8E-5230-7C2B95371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acne">
            <a:extLst>
              <a:ext uri="{FF2B5EF4-FFF2-40B4-BE49-F238E27FC236}">
                <a16:creationId xmlns:a16="http://schemas.microsoft.com/office/drawing/2014/main" id="{B2E5FC2F-7BC9-B178-D36D-D999310EE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769AC50-0449-2CE5-DD5E-0C77DC42BDAC}"/>
              </a:ext>
            </a:extLst>
          </p:cNvPr>
          <p:cNvSpPr>
            <a:spLocks noGrp="1" noChangeArrowheads="1"/>
          </p:cNvSpPr>
          <p:nvPr>
            <p:ph type="title"/>
          </p:nvPr>
        </p:nvSpPr>
        <p:spPr/>
        <p:txBody>
          <a:bodyPr/>
          <a:lstStyle/>
          <a:p>
            <a:pPr eaLnBrk="1" hangingPunct="1">
              <a:defRPr/>
            </a:pPr>
            <a:r>
              <a:rPr lang="en-US"/>
              <a:t>Functions of the skin</a:t>
            </a:r>
          </a:p>
        </p:txBody>
      </p:sp>
      <p:sp>
        <p:nvSpPr>
          <p:cNvPr id="48131" name="Rectangle 3">
            <a:extLst>
              <a:ext uri="{FF2B5EF4-FFF2-40B4-BE49-F238E27FC236}">
                <a16:creationId xmlns:a16="http://schemas.microsoft.com/office/drawing/2014/main" id="{8B3D8558-8213-E6E3-5D77-BE4702401AC1}"/>
              </a:ext>
            </a:extLst>
          </p:cNvPr>
          <p:cNvSpPr>
            <a:spLocks noGrp="1" noChangeArrowheads="1"/>
          </p:cNvSpPr>
          <p:nvPr>
            <p:ph type="body" idx="1"/>
          </p:nvPr>
        </p:nvSpPr>
        <p:spPr/>
        <p:txBody>
          <a:bodyPr/>
          <a:lstStyle/>
          <a:p>
            <a:pPr marL="457200" lvl="1" indent="0" eaLnBrk="1" hangingPunct="1">
              <a:lnSpc>
                <a:spcPct val="80000"/>
              </a:lnSpc>
              <a:buNone/>
              <a:defRPr/>
            </a:pPr>
            <a:r>
              <a:rPr lang="en-US" sz="2400" u="sng" dirty="0"/>
              <a:t>Barrier</a:t>
            </a:r>
          </a:p>
          <a:p>
            <a:pPr marL="914400" lvl="2" indent="0" eaLnBrk="1" hangingPunct="1">
              <a:lnSpc>
                <a:spcPct val="80000"/>
              </a:lnSpc>
              <a:buNone/>
              <a:defRPr/>
            </a:pPr>
            <a:r>
              <a:rPr lang="en-US" sz="2000" dirty="0"/>
              <a:t>Water</a:t>
            </a:r>
          </a:p>
          <a:p>
            <a:pPr marL="914400" lvl="2" indent="0" eaLnBrk="1" hangingPunct="1">
              <a:lnSpc>
                <a:spcPct val="80000"/>
              </a:lnSpc>
              <a:buNone/>
              <a:defRPr/>
            </a:pPr>
            <a:r>
              <a:rPr lang="en-US" sz="2000" dirty="0"/>
              <a:t>Bactericidal conditions (acid mantle, dry, oil)</a:t>
            </a:r>
          </a:p>
          <a:p>
            <a:pPr marL="914400" lvl="2" indent="0" eaLnBrk="1" hangingPunct="1">
              <a:lnSpc>
                <a:spcPct val="80000"/>
              </a:lnSpc>
              <a:buNone/>
              <a:defRPr/>
            </a:pPr>
            <a:r>
              <a:rPr lang="en-US" sz="2000" dirty="0"/>
              <a:t>UV</a:t>
            </a:r>
          </a:p>
          <a:p>
            <a:pPr marL="914400" lvl="2" indent="0" eaLnBrk="1" hangingPunct="1">
              <a:lnSpc>
                <a:spcPct val="80000"/>
              </a:lnSpc>
              <a:buNone/>
              <a:defRPr/>
            </a:pPr>
            <a:r>
              <a:rPr lang="en-US" sz="2000" dirty="0"/>
              <a:t>Fat-soluble vitamins can be absorbed (A, D, E, K); poisons</a:t>
            </a:r>
          </a:p>
          <a:p>
            <a:pPr marL="457200" lvl="1" indent="0" eaLnBrk="1" hangingPunct="1">
              <a:lnSpc>
                <a:spcPct val="80000"/>
              </a:lnSpc>
              <a:buNone/>
              <a:defRPr/>
            </a:pPr>
            <a:r>
              <a:rPr lang="en-US" sz="2400" u="sng" dirty="0"/>
              <a:t>Vitamin D synthesis</a:t>
            </a:r>
          </a:p>
          <a:p>
            <a:pPr marL="457200" lvl="1" indent="0" eaLnBrk="1" hangingPunct="1">
              <a:lnSpc>
                <a:spcPct val="80000"/>
              </a:lnSpc>
              <a:buNone/>
              <a:defRPr/>
            </a:pPr>
            <a:r>
              <a:rPr lang="en-US" sz="2400" u="sng" dirty="0"/>
              <a:t>Sensory</a:t>
            </a:r>
          </a:p>
          <a:p>
            <a:pPr marL="914400" lvl="2" indent="0" eaLnBrk="1" hangingPunct="1">
              <a:lnSpc>
                <a:spcPct val="80000"/>
              </a:lnSpc>
              <a:buNone/>
              <a:defRPr/>
            </a:pPr>
            <a:r>
              <a:rPr lang="en-US" sz="2000" dirty="0"/>
              <a:t>Heat/cold</a:t>
            </a:r>
          </a:p>
          <a:p>
            <a:pPr marL="914400" lvl="2" indent="0" eaLnBrk="1" hangingPunct="1">
              <a:lnSpc>
                <a:spcPct val="80000"/>
              </a:lnSpc>
              <a:buNone/>
              <a:defRPr/>
            </a:pPr>
            <a:r>
              <a:rPr lang="en-US" sz="2000" dirty="0"/>
              <a:t>Pressure</a:t>
            </a:r>
          </a:p>
          <a:p>
            <a:pPr marL="914400" lvl="2" indent="0" eaLnBrk="1" hangingPunct="1">
              <a:lnSpc>
                <a:spcPct val="80000"/>
              </a:lnSpc>
              <a:buNone/>
              <a:defRPr/>
            </a:pPr>
            <a:r>
              <a:rPr lang="en-US" sz="2000" dirty="0"/>
              <a:t>Touch</a:t>
            </a:r>
          </a:p>
          <a:p>
            <a:pPr marL="914400" lvl="2" indent="0" eaLnBrk="1" hangingPunct="1">
              <a:lnSpc>
                <a:spcPct val="80000"/>
              </a:lnSpc>
              <a:buNone/>
              <a:defRPr/>
            </a:pPr>
            <a:r>
              <a:rPr lang="en-US" sz="2000" dirty="0"/>
              <a:t>Texture</a:t>
            </a:r>
          </a:p>
          <a:p>
            <a:pPr marL="914400" lvl="2" indent="0" eaLnBrk="1" hangingPunct="1">
              <a:lnSpc>
                <a:spcPct val="80000"/>
              </a:lnSpc>
              <a:buNone/>
              <a:defRPr/>
            </a:pPr>
            <a:r>
              <a:rPr lang="en-US" sz="2000" dirty="0"/>
              <a:t>Injury</a:t>
            </a:r>
          </a:p>
          <a:p>
            <a:pPr marL="914400" lvl="2" indent="0" eaLnBrk="1" hangingPunct="1">
              <a:lnSpc>
                <a:spcPct val="80000"/>
              </a:lnSpc>
              <a:buNone/>
              <a:defRPr/>
            </a:pPr>
            <a:r>
              <a:rPr lang="en-US" sz="2000" dirty="0"/>
              <a:t>Vibration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dissolv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dissolve">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dissolve">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dissolve">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dissolve">
                                      <p:cBhvr>
                                        <p:cTn id="32" dur="500"/>
                                        <p:tgtEl>
                                          <p:spTgt spid="481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dissolve">
                                      <p:cBhvr>
                                        <p:cTn id="37" dur="500"/>
                                        <p:tgtEl>
                                          <p:spTgt spid="481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Effect transition="in" filter="dissolve">
                                      <p:cBhvr>
                                        <p:cTn id="42" dur="500"/>
                                        <p:tgtEl>
                                          <p:spTgt spid="481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8131">
                                            <p:txEl>
                                              <p:pRg st="8" end="8"/>
                                            </p:txEl>
                                          </p:spTgt>
                                        </p:tgtEl>
                                        <p:attrNameLst>
                                          <p:attrName>style.visibility</p:attrName>
                                        </p:attrNameLst>
                                      </p:cBhvr>
                                      <p:to>
                                        <p:strVal val="visible"/>
                                      </p:to>
                                    </p:set>
                                    <p:animEffect transition="in" filter="dissolve">
                                      <p:cBhvr>
                                        <p:cTn id="47" dur="500"/>
                                        <p:tgtEl>
                                          <p:spTgt spid="481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8131">
                                            <p:txEl>
                                              <p:pRg st="9" end="9"/>
                                            </p:txEl>
                                          </p:spTgt>
                                        </p:tgtEl>
                                        <p:attrNameLst>
                                          <p:attrName>style.visibility</p:attrName>
                                        </p:attrNameLst>
                                      </p:cBhvr>
                                      <p:to>
                                        <p:strVal val="visible"/>
                                      </p:to>
                                    </p:set>
                                    <p:animEffect transition="in" filter="dissolve">
                                      <p:cBhvr>
                                        <p:cTn id="52" dur="500"/>
                                        <p:tgtEl>
                                          <p:spTgt spid="4813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8131">
                                            <p:txEl>
                                              <p:pRg st="10" end="10"/>
                                            </p:txEl>
                                          </p:spTgt>
                                        </p:tgtEl>
                                        <p:attrNameLst>
                                          <p:attrName>style.visibility</p:attrName>
                                        </p:attrNameLst>
                                      </p:cBhvr>
                                      <p:to>
                                        <p:strVal val="visible"/>
                                      </p:to>
                                    </p:set>
                                    <p:animEffect transition="in" filter="dissolve">
                                      <p:cBhvr>
                                        <p:cTn id="57" dur="500"/>
                                        <p:tgtEl>
                                          <p:spTgt spid="4813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8131">
                                            <p:txEl>
                                              <p:pRg st="11" end="11"/>
                                            </p:txEl>
                                          </p:spTgt>
                                        </p:tgtEl>
                                        <p:attrNameLst>
                                          <p:attrName>style.visibility</p:attrName>
                                        </p:attrNameLst>
                                      </p:cBhvr>
                                      <p:to>
                                        <p:strVal val="visible"/>
                                      </p:to>
                                    </p:set>
                                    <p:animEffect transition="in" filter="dissolve">
                                      <p:cBhvr>
                                        <p:cTn id="62" dur="500"/>
                                        <p:tgtEl>
                                          <p:spTgt spid="48131">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8131">
                                            <p:txEl>
                                              <p:pRg st="12" end="12"/>
                                            </p:txEl>
                                          </p:spTgt>
                                        </p:tgtEl>
                                        <p:attrNameLst>
                                          <p:attrName>style.visibility</p:attrName>
                                        </p:attrNameLst>
                                      </p:cBhvr>
                                      <p:to>
                                        <p:strVal val="visible"/>
                                      </p:to>
                                    </p:set>
                                    <p:animEffect transition="in" filter="dissolve">
                                      <p:cBhvr>
                                        <p:cTn id="67" dur="500"/>
                                        <p:tgtEl>
                                          <p:spTgt spid="48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A38044D-1F8A-BCBA-8052-B67854943F5D}"/>
              </a:ext>
            </a:extLst>
          </p:cNvPr>
          <p:cNvSpPr>
            <a:spLocks noGrp="1" noChangeArrowheads="1"/>
          </p:cNvSpPr>
          <p:nvPr>
            <p:ph type="title"/>
          </p:nvPr>
        </p:nvSpPr>
        <p:spPr/>
        <p:txBody>
          <a:bodyPr/>
          <a:lstStyle/>
          <a:p>
            <a:pPr eaLnBrk="1" hangingPunct="1">
              <a:defRPr/>
            </a:pPr>
            <a:r>
              <a:rPr lang="en-US"/>
              <a:t>Boil</a:t>
            </a:r>
          </a:p>
        </p:txBody>
      </p:sp>
      <p:sp>
        <p:nvSpPr>
          <p:cNvPr id="77827" name="Rectangle 3">
            <a:extLst>
              <a:ext uri="{FF2B5EF4-FFF2-40B4-BE49-F238E27FC236}">
                <a16:creationId xmlns:a16="http://schemas.microsoft.com/office/drawing/2014/main" id="{5D7460A5-87E9-C65C-9EC2-F759064FDA6B}"/>
              </a:ext>
            </a:extLst>
          </p:cNvPr>
          <p:cNvSpPr>
            <a:spLocks noGrp="1" noChangeArrowheads="1"/>
          </p:cNvSpPr>
          <p:nvPr>
            <p:ph type="body" idx="1"/>
          </p:nvPr>
        </p:nvSpPr>
        <p:spPr/>
        <p:txBody>
          <a:bodyPr/>
          <a:lstStyle/>
          <a:p>
            <a:pPr eaLnBrk="1" hangingPunct="1">
              <a:defRPr/>
            </a:pPr>
            <a:endParaRPr lang="en-US"/>
          </a:p>
        </p:txBody>
      </p:sp>
      <p:pic>
        <p:nvPicPr>
          <p:cNvPr id="22532" name="Picture 5" descr="boil">
            <a:extLst>
              <a:ext uri="{FF2B5EF4-FFF2-40B4-BE49-F238E27FC236}">
                <a16:creationId xmlns:a16="http://schemas.microsoft.com/office/drawing/2014/main" id="{A6CC4E67-9475-CCCF-6E6C-3FA25DC06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boil">
            <a:extLst>
              <a:ext uri="{FF2B5EF4-FFF2-40B4-BE49-F238E27FC236}">
                <a16:creationId xmlns:a16="http://schemas.microsoft.com/office/drawing/2014/main" id="{CA3252CD-3C8B-207A-9AD6-9182CDFD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3259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AEEBFF4-4548-FEDC-59D0-9AB509F06362}"/>
              </a:ext>
            </a:extLst>
          </p:cNvPr>
          <p:cNvSpPr>
            <a:spLocks noGrp="1" noChangeArrowheads="1"/>
          </p:cNvSpPr>
          <p:nvPr>
            <p:ph type="title"/>
          </p:nvPr>
        </p:nvSpPr>
        <p:spPr/>
        <p:txBody>
          <a:bodyPr/>
          <a:lstStyle/>
          <a:p>
            <a:pPr eaLnBrk="1" hangingPunct="1">
              <a:defRPr/>
            </a:pPr>
            <a:r>
              <a:rPr lang="en-US"/>
              <a:t>Bacterial Intertrigo</a:t>
            </a:r>
          </a:p>
        </p:txBody>
      </p:sp>
      <p:sp>
        <p:nvSpPr>
          <p:cNvPr id="78851" name="Rectangle 3">
            <a:extLst>
              <a:ext uri="{FF2B5EF4-FFF2-40B4-BE49-F238E27FC236}">
                <a16:creationId xmlns:a16="http://schemas.microsoft.com/office/drawing/2014/main" id="{C82269FE-70DD-54F1-6B5B-15EE7B2C46AA}"/>
              </a:ext>
            </a:extLst>
          </p:cNvPr>
          <p:cNvSpPr>
            <a:spLocks noGrp="1" noChangeArrowheads="1"/>
          </p:cNvSpPr>
          <p:nvPr>
            <p:ph type="body" idx="1"/>
          </p:nvPr>
        </p:nvSpPr>
        <p:spPr/>
        <p:txBody>
          <a:bodyPr/>
          <a:lstStyle/>
          <a:p>
            <a:pPr eaLnBrk="1" hangingPunct="1">
              <a:defRPr/>
            </a:pPr>
            <a:endParaRPr lang="en-US"/>
          </a:p>
        </p:txBody>
      </p:sp>
      <p:pic>
        <p:nvPicPr>
          <p:cNvPr id="23556" name="Picture 5" descr="intertrigo_1">
            <a:extLst>
              <a:ext uri="{FF2B5EF4-FFF2-40B4-BE49-F238E27FC236}">
                <a16:creationId xmlns:a16="http://schemas.microsoft.com/office/drawing/2014/main" id="{5221D31B-C85E-DC5A-CB61-B2389F993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16038"/>
            <a:ext cx="8534400"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78BEF65-108F-949C-297C-201E2D473352}"/>
              </a:ext>
            </a:extLst>
          </p:cNvPr>
          <p:cNvSpPr>
            <a:spLocks noGrp="1" noChangeArrowheads="1"/>
          </p:cNvSpPr>
          <p:nvPr>
            <p:ph type="title"/>
          </p:nvPr>
        </p:nvSpPr>
        <p:spPr/>
        <p:txBody>
          <a:bodyPr/>
          <a:lstStyle/>
          <a:p>
            <a:pPr eaLnBrk="1" hangingPunct="1">
              <a:defRPr/>
            </a:pPr>
            <a:r>
              <a:rPr lang="en-US"/>
              <a:t>Ringworm</a:t>
            </a:r>
          </a:p>
        </p:txBody>
      </p:sp>
      <p:sp>
        <p:nvSpPr>
          <p:cNvPr id="79875" name="Rectangle 3">
            <a:extLst>
              <a:ext uri="{FF2B5EF4-FFF2-40B4-BE49-F238E27FC236}">
                <a16:creationId xmlns:a16="http://schemas.microsoft.com/office/drawing/2014/main" id="{BB444EF1-EC32-6187-EE1E-7E81ADBC4AF9}"/>
              </a:ext>
            </a:extLst>
          </p:cNvPr>
          <p:cNvSpPr>
            <a:spLocks noGrp="1" noChangeArrowheads="1"/>
          </p:cNvSpPr>
          <p:nvPr>
            <p:ph type="body" idx="1"/>
          </p:nvPr>
        </p:nvSpPr>
        <p:spPr/>
        <p:txBody>
          <a:bodyPr/>
          <a:lstStyle/>
          <a:p>
            <a:pPr eaLnBrk="1" hangingPunct="1">
              <a:defRPr/>
            </a:pPr>
            <a:endParaRPr lang="en-US"/>
          </a:p>
        </p:txBody>
      </p:sp>
      <p:pic>
        <p:nvPicPr>
          <p:cNvPr id="24580" name="Picture 5" descr="Ringworm">
            <a:extLst>
              <a:ext uri="{FF2B5EF4-FFF2-40B4-BE49-F238E27FC236}">
                <a16:creationId xmlns:a16="http://schemas.microsoft.com/office/drawing/2014/main" id="{B3E66696-ABE1-BF54-7861-C72B31A42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8814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ringworm">
            <a:extLst>
              <a:ext uri="{FF2B5EF4-FFF2-40B4-BE49-F238E27FC236}">
                <a16:creationId xmlns:a16="http://schemas.microsoft.com/office/drawing/2014/main" id="{DB352027-11FE-120B-ED97-183A5FB36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44107B2-A15F-9E5B-B2F8-6CDD17F54335}"/>
              </a:ext>
            </a:extLst>
          </p:cNvPr>
          <p:cNvSpPr>
            <a:spLocks noGrp="1" noChangeArrowheads="1"/>
          </p:cNvSpPr>
          <p:nvPr>
            <p:ph type="title"/>
          </p:nvPr>
        </p:nvSpPr>
        <p:spPr/>
        <p:txBody>
          <a:bodyPr/>
          <a:lstStyle/>
          <a:p>
            <a:pPr eaLnBrk="1" hangingPunct="1">
              <a:defRPr/>
            </a:pPr>
            <a:r>
              <a:rPr lang="en-US"/>
              <a:t>Shingles</a:t>
            </a:r>
          </a:p>
        </p:txBody>
      </p:sp>
      <p:sp>
        <p:nvSpPr>
          <p:cNvPr id="80899" name="Rectangle 3">
            <a:extLst>
              <a:ext uri="{FF2B5EF4-FFF2-40B4-BE49-F238E27FC236}">
                <a16:creationId xmlns:a16="http://schemas.microsoft.com/office/drawing/2014/main" id="{6ED924D2-E314-DA77-2082-677F4D7987C4}"/>
              </a:ext>
            </a:extLst>
          </p:cNvPr>
          <p:cNvSpPr>
            <a:spLocks noGrp="1" noChangeArrowheads="1"/>
          </p:cNvSpPr>
          <p:nvPr>
            <p:ph type="body" idx="1"/>
          </p:nvPr>
        </p:nvSpPr>
        <p:spPr/>
        <p:txBody>
          <a:bodyPr/>
          <a:lstStyle/>
          <a:p>
            <a:pPr eaLnBrk="1" hangingPunct="1">
              <a:defRPr/>
            </a:pPr>
            <a:endParaRPr lang="en-US"/>
          </a:p>
        </p:txBody>
      </p:sp>
      <p:pic>
        <p:nvPicPr>
          <p:cNvPr id="25604" name="Picture 5" descr="CLICK HERE TO SEE LARGER VIEW">
            <a:extLst>
              <a:ext uri="{FF2B5EF4-FFF2-40B4-BE49-F238E27FC236}">
                <a16:creationId xmlns:a16="http://schemas.microsoft.com/office/drawing/2014/main" id="{B4241609-9380-BEC1-152D-42C833A76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8400"/>
            <a:ext cx="8763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C91CE38-0B35-0AEE-A8CD-6440CB3383AB}"/>
              </a:ext>
            </a:extLst>
          </p:cNvPr>
          <p:cNvSpPr>
            <a:spLocks noGrp="1" noChangeArrowheads="1"/>
          </p:cNvSpPr>
          <p:nvPr>
            <p:ph type="title"/>
          </p:nvPr>
        </p:nvSpPr>
        <p:spPr/>
        <p:txBody>
          <a:bodyPr/>
          <a:lstStyle/>
          <a:p>
            <a:pPr eaLnBrk="1" hangingPunct="1">
              <a:defRPr/>
            </a:pPr>
            <a:r>
              <a:rPr lang="en-US"/>
              <a:t>Warts</a:t>
            </a:r>
          </a:p>
        </p:txBody>
      </p:sp>
      <p:sp>
        <p:nvSpPr>
          <p:cNvPr id="81923" name="Rectangle 3">
            <a:extLst>
              <a:ext uri="{FF2B5EF4-FFF2-40B4-BE49-F238E27FC236}">
                <a16:creationId xmlns:a16="http://schemas.microsoft.com/office/drawing/2014/main" id="{4B900603-F8D4-AF85-F0AF-219F6AA6C3AF}"/>
              </a:ext>
            </a:extLst>
          </p:cNvPr>
          <p:cNvSpPr>
            <a:spLocks noGrp="1" noChangeArrowheads="1"/>
          </p:cNvSpPr>
          <p:nvPr>
            <p:ph type="body" idx="1"/>
          </p:nvPr>
        </p:nvSpPr>
        <p:spPr/>
        <p:txBody>
          <a:bodyPr/>
          <a:lstStyle/>
          <a:p>
            <a:pPr eaLnBrk="1" hangingPunct="1">
              <a:defRPr/>
            </a:pPr>
            <a:endParaRPr lang="en-US"/>
          </a:p>
        </p:txBody>
      </p:sp>
      <p:pic>
        <p:nvPicPr>
          <p:cNvPr id="26628" name="Picture 5" descr="warts_1">
            <a:extLst>
              <a:ext uri="{FF2B5EF4-FFF2-40B4-BE49-F238E27FC236}">
                <a16:creationId xmlns:a16="http://schemas.microsoft.com/office/drawing/2014/main" id="{AC6DED07-E40F-3CE9-4360-D40146B36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4463"/>
            <a:ext cx="83820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44A90CD-5428-ABDA-FCB2-D84EEB1D3352}"/>
              </a:ext>
            </a:extLst>
          </p:cNvPr>
          <p:cNvSpPr>
            <a:spLocks noGrp="1" noChangeArrowheads="1"/>
          </p:cNvSpPr>
          <p:nvPr>
            <p:ph type="title"/>
          </p:nvPr>
        </p:nvSpPr>
        <p:spPr/>
        <p:txBody>
          <a:bodyPr/>
          <a:lstStyle/>
          <a:p>
            <a:pPr eaLnBrk="1" hangingPunct="1">
              <a:defRPr/>
            </a:pPr>
            <a:r>
              <a:rPr lang="en-US"/>
              <a:t>Tinea versicolor</a:t>
            </a:r>
          </a:p>
        </p:txBody>
      </p:sp>
      <p:sp>
        <p:nvSpPr>
          <p:cNvPr id="82947" name="Rectangle 3">
            <a:extLst>
              <a:ext uri="{FF2B5EF4-FFF2-40B4-BE49-F238E27FC236}">
                <a16:creationId xmlns:a16="http://schemas.microsoft.com/office/drawing/2014/main" id="{197988BE-E4E0-7E40-AC21-FE8B684B55D9}"/>
              </a:ext>
            </a:extLst>
          </p:cNvPr>
          <p:cNvSpPr>
            <a:spLocks noGrp="1" noChangeArrowheads="1"/>
          </p:cNvSpPr>
          <p:nvPr>
            <p:ph type="body" idx="1"/>
          </p:nvPr>
        </p:nvSpPr>
        <p:spPr/>
        <p:txBody>
          <a:bodyPr/>
          <a:lstStyle/>
          <a:p>
            <a:pPr eaLnBrk="1" hangingPunct="1">
              <a:defRPr/>
            </a:pPr>
            <a:endParaRPr lang="en-US"/>
          </a:p>
        </p:txBody>
      </p:sp>
      <p:pic>
        <p:nvPicPr>
          <p:cNvPr id="27652" name="Picture 5" descr="tinea_versicolor_1">
            <a:extLst>
              <a:ext uri="{FF2B5EF4-FFF2-40B4-BE49-F238E27FC236}">
                <a16:creationId xmlns:a16="http://schemas.microsoft.com/office/drawing/2014/main" id="{9DA91CFE-C9BD-C806-9FEA-538AD34E4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66825"/>
            <a:ext cx="86106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34436C0-58B1-FE72-D984-97234643D0AE}"/>
              </a:ext>
            </a:extLst>
          </p:cNvPr>
          <p:cNvSpPr>
            <a:spLocks noGrp="1" noChangeArrowheads="1"/>
          </p:cNvSpPr>
          <p:nvPr>
            <p:ph type="title"/>
          </p:nvPr>
        </p:nvSpPr>
        <p:spPr/>
        <p:txBody>
          <a:bodyPr/>
          <a:lstStyle/>
          <a:p>
            <a:pPr eaLnBrk="1" hangingPunct="1">
              <a:defRPr/>
            </a:pPr>
            <a:r>
              <a:rPr lang="en-US"/>
              <a:t>Vitiligo</a:t>
            </a:r>
          </a:p>
        </p:txBody>
      </p:sp>
      <p:sp>
        <p:nvSpPr>
          <p:cNvPr id="83971" name="Rectangle 3">
            <a:extLst>
              <a:ext uri="{FF2B5EF4-FFF2-40B4-BE49-F238E27FC236}">
                <a16:creationId xmlns:a16="http://schemas.microsoft.com/office/drawing/2014/main" id="{BF5A73D1-8236-AE1F-23F7-08E504CB922A}"/>
              </a:ext>
            </a:extLst>
          </p:cNvPr>
          <p:cNvSpPr>
            <a:spLocks noGrp="1" noChangeArrowheads="1"/>
          </p:cNvSpPr>
          <p:nvPr>
            <p:ph type="body" idx="1"/>
          </p:nvPr>
        </p:nvSpPr>
        <p:spPr/>
        <p:txBody>
          <a:bodyPr/>
          <a:lstStyle/>
          <a:p>
            <a:pPr eaLnBrk="1" hangingPunct="1">
              <a:defRPr/>
            </a:pPr>
            <a:endParaRPr lang="en-US"/>
          </a:p>
        </p:txBody>
      </p:sp>
      <p:pic>
        <p:nvPicPr>
          <p:cNvPr id="28676" name="Picture 5" descr="vitiligo_1">
            <a:extLst>
              <a:ext uri="{FF2B5EF4-FFF2-40B4-BE49-F238E27FC236}">
                <a16:creationId xmlns:a16="http://schemas.microsoft.com/office/drawing/2014/main" id="{D42289D8-86DD-2201-033C-2D0D8F1D4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16038"/>
            <a:ext cx="8534400"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F416-4BFC-D483-2915-37B58AB35735}"/>
              </a:ext>
            </a:extLst>
          </p:cNvPr>
          <p:cNvSpPr>
            <a:spLocks noGrp="1"/>
          </p:cNvSpPr>
          <p:nvPr>
            <p:ph type="title"/>
          </p:nvPr>
        </p:nvSpPr>
        <p:spPr/>
        <p:txBody>
          <a:bodyPr/>
          <a:lstStyle/>
          <a:p>
            <a:pPr>
              <a:defRPr/>
            </a:pPr>
            <a:r>
              <a:rPr lang="en-US" dirty="0"/>
              <a:t>Vitiligo: Winnie Harlow</a:t>
            </a:r>
          </a:p>
        </p:txBody>
      </p:sp>
      <p:pic>
        <p:nvPicPr>
          <p:cNvPr id="29699" name="Content Placeholder 3">
            <a:extLst>
              <a:ext uri="{FF2B5EF4-FFF2-40B4-BE49-F238E27FC236}">
                <a16:creationId xmlns:a16="http://schemas.microsoft.com/office/drawing/2014/main" id="{6812D4C7-DB87-194A-3195-A8EDFD2255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1311275"/>
            <a:ext cx="7426325" cy="5559425"/>
          </a:xfr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769521C-060D-AB8F-E879-1707F52A8FC8}"/>
              </a:ext>
            </a:extLst>
          </p:cNvPr>
          <p:cNvSpPr>
            <a:spLocks noGrp="1" noChangeArrowheads="1"/>
          </p:cNvSpPr>
          <p:nvPr>
            <p:ph type="title"/>
          </p:nvPr>
        </p:nvSpPr>
        <p:spPr/>
        <p:txBody>
          <a:bodyPr/>
          <a:lstStyle/>
          <a:p>
            <a:pPr eaLnBrk="1" hangingPunct="1">
              <a:defRPr/>
            </a:pPr>
            <a:r>
              <a:rPr lang="en-US"/>
              <a:t>Psoriasis</a:t>
            </a:r>
          </a:p>
        </p:txBody>
      </p:sp>
      <p:sp>
        <p:nvSpPr>
          <p:cNvPr id="84995" name="Rectangle 3">
            <a:extLst>
              <a:ext uri="{FF2B5EF4-FFF2-40B4-BE49-F238E27FC236}">
                <a16:creationId xmlns:a16="http://schemas.microsoft.com/office/drawing/2014/main" id="{78674CD4-AEC3-751A-0672-975AE1781B18}"/>
              </a:ext>
            </a:extLst>
          </p:cNvPr>
          <p:cNvSpPr>
            <a:spLocks noGrp="1" noChangeArrowheads="1"/>
          </p:cNvSpPr>
          <p:nvPr>
            <p:ph type="body" idx="1"/>
          </p:nvPr>
        </p:nvSpPr>
        <p:spPr/>
        <p:txBody>
          <a:bodyPr/>
          <a:lstStyle/>
          <a:p>
            <a:pPr eaLnBrk="1" hangingPunct="1">
              <a:defRPr/>
            </a:pPr>
            <a:endParaRPr lang="en-US"/>
          </a:p>
        </p:txBody>
      </p:sp>
      <p:pic>
        <p:nvPicPr>
          <p:cNvPr id="30724" name="Picture 5" descr="psoriasis_1">
            <a:extLst>
              <a:ext uri="{FF2B5EF4-FFF2-40B4-BE49-F238E27FC236}">
                <a16:creationId xmlns:a16="http://schemas.microsoft.com/office/drawing/2014/main" id="{DDA20763-20D5-B26C-69A2-D3CDC8DE6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36607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F60C171-61A5-3F43-276E-C94A7ADC092D}"/>
              </a:ext>
            </a:extLst>
          </p:cNvPr>
          <p:cNvSpPr>
            <a:spLocks noGrp="1" noChangeArrowheads="1"/>
          </p:cNvSpPr>
          <p:nvPr>
            <p:ph type="title"/>
          </p:nvPr>
        </p:nvSpPr>
        <p:spPr/>
        <p:txBody>
          <a:bodyPr/>
          <a:lstStyle/>
          <a:p>
            <a:pPr eaLnBrk="1" hangingPunct="1">
              <a:defRPr/>
            </a:pPr>
            <a:r>
              <a:rPr lang="en-US"/>
              <a:t>Leprosy</a:t>
            </a:r>
          </a:p>
        </p:txBody>
      </p:sp>
      <p:sp>
        <p:nvSpPr>
          <p:cNvPr id="86019" name="Rectangle 3">
            <a:extLst>
              <a:ext uri="{FF2B5EF4-FFF2-40B4-BE49-F238E27FC236}">
                <a16:creationId xmlns:a16="http://schemas.microsoft.com/office/drawing/2014/main" id="{5A2E5DC0-44A3-68E2-4848-153A91B2CCA8}"/>
              </a:ext>
            </a:extLst>
          </p:cNvPr>
          <p:cNvSpPr>
            <a:spLocks noGrp="1" noChangeArrowheads="1"/>
          </p:cNvSpPr>
          <p:nvPr>
            <p:ph type="body" idx="1"/>
          </p:nvPr>
        </p:nvSpPr>
        <p:spPr/>
        <p:txBody>
          <a:bodyPr/>
          <a:lstStyle/>
          <a:p>
            <a:pPr eaLnBrk="1" hangingPunct="1">
              <a:defRPr/>
            </a:pPr>
            <a:endParaRPr lang="en-US"/>
          </a:p>
        </p:txBody>
      </p:sp>
      <p:pic>
        <p:nvPicPr>
          <p:cNvPr id="31748" name="Picture 7" descr="leprosy">
            <a:extLst>
              <a:ext uri="{FF2B5EF4-FFF2-40B4-BE49-F238E27FC236}">
                <a16:creationId xmlns:a16="http://schemas.microsoft.com/office/drawing/2014/main" id="{9E1D3CFE-A37C-D0A2-DA84-0025DA334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6858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D7262A8-C851-91DC-338D-35FE1ED5C416}"/>
              </a:ext>
            </a:extLst>
          </p:cNvPr>
          <p:cNvSpPr>
            <a:spLocks noGrp="1" noChangeArrowheads="1"/>
          </p:cNvSpPr>
          <p:nvPr>
            <p:ph type="title"/>
          </p:nvPr>
        </p:nvSpPr>
        <p:spPr/>
        <p:txBody>
          <a:bodyPr/>
          <a:lstStyle/>
          <a:p>
            <a:pPr eaLnBrk="1" hangingPunct="1">
              <a:defRPr/>
            </a:pPr>
            <a:r>
              <a:rPr lang="en-US"/>
              <a:t>Functions of the skin</a:t>
            </a:r>
          </a:p>
        </p:txBody>
      </p:sp>
      <p:sp>
        <p:nvSpPr>
          <p:cNvPr id="49155" name="Rectangle 3">
            <a:extLst>
              <a:ext uri="{FF2B5EF4-FFF2-40B4-BE49-F238E27FC236}">
                <a16:creationId xmlns:a16="http://schemas.microsoft.com/office/drawing/2014/main" id="{D8018494-5110-8101-4492-20DC1679DE85}"/>
              </a:ext>
            </a:extLst>
          </p:cNvPr>
          <p:cNvSpPr>
            <a:spLocks noGrp="1" noChangeArrowheads="1"/>
          </p:cNvSpPr>
          <p:nvPr>
            <p:ph type="body" idx="1"/>
          </p:nvPr>
        </p:nvSpPr>
        <p:spPr/>
        <p:txBody>
          <a:bodyPr/>
          <a:lstStyle/>
          <a:p>
            <a:pPr marL="457200" lvl="1" indent="0" eaLnBrk="1" hangingPunct="1">
              <a:buNone/>
              <a:defRPr/>
            </a:pPr>
            <a:r>
              <a:rPr lang="en-US" u="sng" dirty="0"/>
              <a:t>Thermoregulation</a:t>
            </a:r>
          </a:p>
          <a:p>
            <a:pPr marL="914400" lvl="2" indent="0" eaLnBrk="1" hangingPunct="1">
              <a:buNone/>
              <a:defRPr/>
            </a:pPr>
            <a:r>
              <a:rPr lang="en-US" dirty="0"/>
              <a:t>Receptors tell hypothalamus to constrict blood vessels to cool; dilate to warm the skin</a:t>
            </a:r>
          </a:p>
          <a:p>
            <a:pPr marL="457200" lvl="1" indent="0" eaLnBrk="1" hangingPunct="1">
              <a:buNone/>
              <a:defRPr/>
            </a:pPr>
            <a:r>
              <a:rPr lang="en-US" u="sng" dirty="0"/>
              <a:t>Social functions</a:t>
            </a:r>
          </a:p>
          <a:p>
            <a:pPr marL="457200" lvl="1" indent="0" eaLnBrk="1" hangingPunct="1">
              <a:buNone/>
              <a:defRPr/>
            </a:pPr>
            <a:r>
              <a:rPr lang="en-US" u="sng" dirty="0"/>
              <a:t>Goosebumps</a:t>
            </a:r>
            <a:r>
              <a:rPr lang="en-US" dirty="0"/>
              <a:t> – piloerector muscle contracts, pulling follicle; traps air (but not effectively)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dissolve">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dissolve">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dissolve">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0C1CAC0-15A0-B53B-3102-D7D6D3E175DF}"/>
              </a:ext>
            </a:extLst>
          </p:cNvPr>
          <p:cNvSpPr>
            <a:spLocks noGrp="1" noChangeArrowheads="1"/>
          </p:cNvSpPr>
          <p:nvPr>
            <p:ph type="title"/>
          </p:nvPr>
        </p:nvSpPr>
        <p:spPr/>
        <p:txBody>
          <a:bodyPr/>
          <a:lstStyle/>
          <a:p>
            <a:pPr eaLnBrk="1" hangingPunct="1">
              <a:defRPr/>
            </a:pPr>
            <a:r>
              <a:rPr lang="en-US"/>
              <a:t>Leprosy</a:t>
            </a:r>
          </a:p>
        </p:txBody>
      </p:sp>
      <p:sp>
        <p:nvSpPr>
          <p:cNvPr id="90115" name="Rectangle 3">
            <a:extLst>
              <a:ext uri="{FF2B5EF4-FFF2-40B4-BE49-F238E27FC236}">
                <a16:creationId xmlns:a16="http://schemas.microsoft.com/office/drawing/2014/main" id="{F5677429-80FC-66B3-087B-A53CBF8E4B4C}"/>
              </a:ext>
            </a:extLst>
          </p:cNvPr>
          <p:cNvSpPr>
            <a:spLocks noGrp="1" noChangeArrowheads="1"/>
          </p:cNvSpPr>
          <p:nvPr>
            <p:ph type="body" idx="1"/>
          </p:nvPr>
        </p:nvSpPr>
        <p:spPr/>
        <p:txBody>
          <a:bodyPr/>
          <a:lstStyle/>
          <a:p>
            <a:pPr eaLnBrk="1" hangingPunct="1">
              <a:defRPr/>
            </a:pPr>
            <a:endParaRPr lang="en-US"/>
          </a:p>
        </p:txBody>
      </p:sp>
      <p:pic>
        <p:nvPicPr>
          <p:cNvPr id="32772" name="Picture 5" descr="leprosy2">
            <a:extLst>
              <a:ext uri="{FF2B5EF4-FFF2-40B4-BE49-F238E27FC236}">
                <a16:creationId xmlns:a16="http://schemas.microsoft.com/office/drawing/2014/main" id="{66AD51EC-1121-CC49-C2C1-5AA2A178A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89050"/>
            <a:ext cx="66294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0901449-592A-750E-B3F6-4DB44910C85E}"/>
              </a:ext>
            </a:extLst>
          </p:cNvPr>
          <p:cNvSpPr>
            <a:spLocks noGrp="1" noChangeArrowheads="1"/>
          </p:cNvSpPr>
          <p:nvPr>
            <p:ph type="title"/>
          </p:nvPr>
        </p:nvSpPr>
        <p:spPr/>
        <p:txBody>
          <a:bodyPr/>
          <a:lstStyle/>
          <a:p>
            <a:pPr eaLnBrk="1" hangingPunct="1">
              <a:defRPr/>
            </a:pPr>
            <a:r>
              <a:rPr lang="en-US"/>
              <a:t>Eczema</a:t>
            </a:r>
          </a:p>
        </p:txBody>
      </p:sp>
      <p:sp>
        <p:nvSpPr>
          <p:cNvPr id="87043" name="Rectangle 3">
            <a:extLst>
              <a:ext uri="{FF2B5EF4-FFF2-40B4-BE49-F238E27FC236}">
                <a16:creationId xmlns:a16="http://schemas.microsoft.com/office/drawing/2014/main" id="{698F9F22-4853-3A7E-030B-68DDBCC13704}"/>
              </a:ext>
            </a:extLst>
          </p:cNvPr>
          <p:cNvSpPr>
            <a:spLocks noGrp="1" noChangeArrowheads="1"/>
          </p:cNvSpPr>
          <p:nvPr>
            <p:ph type="body" idx="1"/>
          </p:nvPr>
        </p:nvSpPr>
        <p:spPr/>
        <p:txBody>
          <a:bodyPr/>
          <a:lstStyle/>
          <a:p>
            <a:pPr eaLnBrk="1" hangingPunct="1">
              <a:defRPr/>
            </a:pPr>
            <a:endParaRPr lang="en-US"/>
          </a:p>
        </p:txBody>
      </p:sp>
      <p:pic>
        <p:nvPicPr>
          <p:cNvPr id="33796" name="Picture 5" descr="eczema_1">
            <a:extLst>
              <a:ext uri="{FF2B5EF4-FFF2-40B4-BE49-F238E27FC236}">
                <a16:creationId xmlns:a16="http://schemas.microsoft.com/office/drawing/2014/main" id="{22D7F78E-1117-49B8-CD5B-E14179C6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36607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25D185E-BC2C-AB1E-E429-98E15279A721}"/>
              </a:ext>
            </a:extLst>
          </p:cNvPr>
          <p:cNvSpPr>
            <a:spLocks noGrp="1" noChangeArrowheads="1"/>
          </p:cNvSpPr>
          <p:nvPr>
            <p:ph type="title"/>
          </p:nvPr>
        </p:nvSpPr>
        <p:spPr/>
        <p:txBody>
          <a:bodyPr/>
          <a:lstStyle/>
          <a:p>
            <a:pPr eaLnBrk="1" hangingPunct="1">
              <a:defRPr/>
            </a:pPr>
            <a:r>
              <a:rPr lang="en-US"/>
              <a:t>Poison Ivy</a:t>
            </a:r>
          </a:p>
        </p:txBody>
      </p:sp>
      <p:sp>
        <p:nvSpPr>
          <p:cNvPr id="88067" name="Rectangle 3">
            <a:extLst>
              <a:ext uri="{FF2B5EF4-FFF2-40B4-BE49-F238E27FC236}">
                <a16:creationId xmlns:a16="http://schemas.microsoft.com/office/drawing/2014/main" id="{8F0189B4-BB4C-730E-2701-B971DAE49A2C}"/>
              </a:ext>
            </a:extLst>
          </p:cNvPr>
          <p:cNvSpPr>
            <a:spLocks noGrp="1" noChangeArrowheads="1"/>
          </p:cNvSpPr>
          <p:nvPr>
            <p:ph type="body" idx="1"/>
          </p:nvPr>
        </p:nvSpPr>
        <p:spPr/>
        <p:txBody>
          <a:bodyPr/>
          <a:lstStyle/>
          <a:p>
            <a:pPr eaLnBrk="1" hangingPunct="1">
              <a:defRPr/>
            </a:pPr>
            <a:endParaRPr lang="en-US"/>
          </a:p>
        </p:txBody>
      </p:sp>
      <p:pic>
        <p:nvPicPr>
          <p:cNvPr id="34820" name="Picture 5" descr="poisonivy11">
            <a:hlinkClick r:id="rId2"/>
            <a:extLst>
              <a:ext uri="{FF2B5EF4-FFF2-40B4-BE49-F238E27FC236}">
                <a16:creationId xmlns:a16="http://schemas.microsoft.com/office/drawing/2014/main" id="{7895E87C-C69C-DD5C-9F4C-B87BF3082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51038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3plants">
            <a:hlinkClick r:id="rId4"/>
            <a:extLst>
              <a:ext uri="{FF2B5EF4-FFF2-40B4-BE49-F238E27FC236}">
                <a16:creationId xmlns:a16="http://schemas.microsoft.com/office/drawing/2014/main" id="{763A708D-A87D-C061-1D5F-914DDF6F3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371600"/>
            <a:ext cx="54102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64E1-174E-832C-DE6F-4AB9372475A9}"/>
              </a:ext>
            </a:extLst>
          </p:cNvPr>
          <p:cNvSpPr>
            <a:spLocks noGrp="1"/>
          </p:cNvSpPr>
          <p:nvPr>
            <p:ph type="title"/>
          </p:nvPr>
        </p:nvSpPr>
        <p:spPr/>
        <p:txBody>
          <a:bodyPr/>
          <a:lstStyle/>
          <a:p>
            <a:pPr>
              <a:defRPr/>
            </a:pPr>
            <a:r>
              <a:rPr lang="en-US" dirty="0"/>
              <a:t>Uncommon skin disorders</a:t>
            </a:r>
          </a:p>
        </p:txBody>
      </p:sp>
      <p:sp>
        <p:nvSpPr>
          <p:cNvPr id="3" name="Content Placeholder 2">
            <a:extLst>
              <a:ext uri="{FF2B5EF4-FFF2-40B4-BE49-F238E27FC236}">
                <a16:creationId xmlns:a16="http://schemas.microsoft.com/office/drawing/2014/main" id="{C62550CD-88A7-98EE-E89A-EA7AE84C0F83}"/>
              </a:ext>
            </a:extLst>
          </p:cNvPr>
          <p:cNvSpPr>
            <a:spLocks noGrp="1"/>
          </p:cNvSpPr>
          <p:nvPr>
            <p:ph idx="1"/>
          </p:nvPr>
        </p:nvSpPr>
        <p:spPr/>
        <p:txBody>
          <a:bodyPr/>
          <a:lstStyle/>
          <a:p>
            <a:pPr>
              <a:defRPr/>
            </a:pPr>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4FA9-2B11-2545-A6CB-33E3D0DD5E15}"/>
              </a:ext>
            </a:extLst>
          </p:cNvPr>
          <p:cNvSpPr>
            <a:spLocks noGrp="1"/>
          </p:cNvSpPr>
          <p:nvPr>
            <p:ph type="title"/>
          </p:nvPr>
        </p:nvSpPr>
        <p:spPr>
          <a:xfrm>
            <a:off x="0" y="533400"/>
            <a:ext cx="9372600" cy="1322388"/>
          </a:xfrm>
        </p:spPr>
        <p:txBody>
          <a:bodyPr/>
          <a:lstStyle/>
          <a:p>
            <a:pPr>
              <a:defRPr/>
            </a:pPr>
            <a:r>
              <a:rPr lang="en-US" dirty="0">
                <a:effectLst/>
              </a:rPr>
              <a:t>Langerhans Cell</a:t>
            </a:r>
            <a:br>
              <a:rPr lang="en-US" dirty="0">
                <a:effectLst/>
              </a:rPr>
            </a:br>
            <a:r>
              <a:rPr lang="en-US" dirty="0" err="1">
                <a:effectLst/>
              </a:rPr>
              <a:t>Histiocytosis</a:t>
            </a:r>
            <a:br>
              <a:rPr lang="en-US" dirty="0">
                <a:effectLst/>
              </a:rPr>
            </a:br>
            <a:endParaRPr lang="en-US" dirty="0"/>
          </a:p>
        </p:txBody>
      </p:sp>
      <p:pic>
        <p:nvPicPr>
          <p:cNvPr id="36867" name="Picture 2" descr="https://lh5.googleusercontent.com/i-BzMQVy_BsHZCLj0v1UZkh2kIiOv3Aex6cm4zYg4H7pQqocEnNI9Xld4ZsbK1ae2odgDTJEJKuZ6PYlf6zrLDTtoqi0gF0mH13mK7hHSxSP42TYP5rUDlJaTuMsqsddhfFFh7swPKc">
            <a:extLst>
              <a:ext uri="{FF2B5EF4-FFF2-40B4-BE49-F238E27FC236}">
                <a16:creationId xmlns:a16="http://schemas.microsoft.com/office/drawing/2014/main" id="{26C2E7CB-53E6-5CD1-7D1D-3FF89BD288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1963" y="2362200"/>
            <a:ext cx="3692525" cy="3173413"/>
          </a:xfrm>
          <a:noFill/>
          <a:extLst>
            <a:ext uri="{909E8E84-426E-40DD-AFC4-6F175D3DCCD1}">
              <a14:hiddenFill xmlns:a14="http://schemas.microsoft.com/office/drawing/2010/main">
                <a:solidFill>
                  <a:srgbClr val="FFFFFF"/>
                </a:solidFill>
              </a14:hiddenFill>
            </a:ext>
          </a:extLst>
        </p:spPr>
      </p:pic>
      <p:pic>
        <p:nvPicPr>
          <p:cNvPr id="36868" name="Picture 4" descr="https://lh4.googleusercontent.com/vQkvuhiKvCt03hJ6tWdEmz0quFkMpz62EcHskmxL5E9BM7vD_xR_Wyg20AtC8ZUF8udJ7H7TJfLz4m5rd4mRmEXUTZG0iEr6MWiqt96my9NHJkCZVICItCUPpEdarOaw9BEAWwECh0M">
            <a:extLst>
              <a:ext uri="{FF2B5EF4-FFF2-40B4-BE49-F238E27FC236}">
                <a16:creationId xmlns:a16="http://schemas.microsoft.com/office/drawing/2014/main" id="{195F6609-0993-B814-57AE-2A813D340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600200"/>
            <a:ext cx="333375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70D0090-F6DE-36DA-389F-2AC13A162029}"/>
              </a:ext>
            </a:extLst>
          </p:cNvPr>
          <p:cNvSpPr>
            <a:spLocks noGrp="1" noChangeArrowheads="1"/>
          </p:cNvSpPr>
          <p:nvPr>
            <p:ph type="title"/>
          </p:nvPr>
        </p:nvSpPr>
        <p:spPr/>
        <p:txBody>
          <a:bodyPr/>
          <a:lstStyle/>
          <a:p>
            <a:pPr eaLnBrk="1" hangingPunct="1">
              <a:defRPr/>
            </a:pPr>
            <a:r>
              <a:rPr lang="en-US" dirty="0"/>
              <a:t>Toxic Epidermal </a:t>
            </a:r>
            <a:r>
              <a:rPr lang="en-US" dirty="0" err="1"/>
              <a:t>Necrolysis</a:t>
            </a:r>
            <a:endParaRPr lang="en-US" dirty="0"/>
          </a:p>
        </p:txBody>
      </p:sp>
      <p:sp>
        <p:nvSpPr>
          <p:cNvPr id="92163" name="Rectangle 3">
            <a:extLst>
              <a:ext uri="{FF2B5EF4-FFF2-40B4-BE49-F238E27FC236}">
                <a16:creationId xmlns:a16="http://schemas.microsoft.com/office/drawing/2014/main" id="{F9FC444D-FF23-B3A5-2476-F51D91DFF072}"/>
              </a:ext>
            </a:extLst>
          </p:cNvPr>
          <p:cNvSpPr>
            <a:spLocks noGrp="1" noChangeArrowheads="1"/>
          </p:cNvSpPr>
          <p:nvPr>
            <p:ph type="body" idx="1"/>
          </p:nvPr>
        </p:nvSpPr>
        <p:spPr/>
        <p:txBody>
          <a:bodyPr/>
          <a:lstStyle/>
          <a:p>
            <a:pPr eaLnBrk="1" hangingPunct="1">
              <a:defRPr/>
            </a:pPr>
            <a:endParaRPr lang="en-US" dirty="0"/>
          </a:p>
        </p:txBody>
      </p:sp>
      <p:pic>
        <p:nvPicPr>
          <p:cNvPr id="37892" name="Picture 7" descr="Dermatology - TOTAL BODY: toxic epidermal necrolysis  - Stevens-Johnson syndrome">
            <a:hlinkClick r:id="rId2" tooltip="Dermatology - TOTAL BODY: toxic epidermal necrolysis  - Stevens-Johnson syndrome"/>
            <a:extLst>
              <a:ext uri="{FF2B5EF4-FFF2-40B4-BE49-F238E27FC236}">
                <a16:creationId xmlns:a16="http://schemas.microsoft.com/office/drawing/2014/main" id="{D47504D2-0F19-13DE-F049-4E8452D49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1447800"/>
            <a:ext cx="49117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Dermatology - TOTAL BODY: toxic epidermal necrolysis  - Stevens-Johnson syndrome">
            <a:hlinkClick r:id="rId4" tooltip="Dermatology - TOTAL BODY: toxic epidermal necrolysis  - Stevens-Johnson syndrome"/>
            <a:extLst>
              <a:ext uri="{FF2B5EF4-FFF2-40B4-BE49-F238E27FC236}">
                <a16:creationId xmlns:a16="http://schemas.microsoft.com/office/drawing/2014/main" id="{761E068D-E709-6B50-3B5A-3FF2CD198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47625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13558E0-3023-C32C-5FB2-EB1039819B36}"/>
              </a:ext>
            </a:extLst>
          </p:cNvPr>
          <p:cNvSpPr>
            <a:spLocks noGrp="1" noChangeArrowheads="1"/>
          </p:cNvSpPr>
          <p:nvPr>
            <p:ph type="title"/>
          </p:nvPr>
        </p:nvSpPr>
        <p:spPr/>
        <p:txBody>
          <a:bodyPr/>
          <a:lstStyle/>
          <a:p>
            <a:pPr eaLnBrk="1" hangingPunct="1">
              <a:defRPr/>
            </a:pPr>
            <a:r>
              <a:rPr lang="en-US"/>
              <a:t>Scleroderma</a:t>
            </a:r>
          </a:p>
        </p:txBody>
      </p:sp>
      <p:sp>
        <p:nvSpPr>
          <p:cNvPr id="91139" name="Rectangle 3">
            <a:extLst>
              <a:ext uri="{FF2B5EF4-FFF2-40B4-BE49-F238E27FC236}">
                <a16:creationId xmlns:a16="http://schemas.microsoft.com/office/drawing/2014/main" id="{A17DB900-5634-5168-EEBE-2440456EA7CD}"/>
              </a:ext>
            </a:extLst>
          </p:cNvPr>
          <p:cNvSpPr>
            <a:spLocks noGrp="1" noChangeArrowheads="1"/>
          </p:cNvSpPr>
          <p:nvPr>
            <p:ph type="body" idx="1"/>
          </p:nvPr>
        </p:nvSpPr>
        <p:spPr/>
        <p:txBody>
          <a:bodyPr/>
          <a:lstStyle/>
          <a:p>
            <a:pPr eaLnBrk="1" hangingPunct="1">
              <a:defRPr/>
            </a:pPr>
            <a:endParaRPr lang="en-US"/>
          </a:p>
        </p:txBody>
      </p:sp>
      <p:pic>
        <p:nvPicPr>
          <p:cNvPr id="38916" name="Picture 5" descr="Photograph of the hands and legs of a person with scleroderma">
            <a:extLst>
              <a:ext uri="{FF2B5EF4-FFF2-40B4-BE49-F238E27FC236}">
                <a16:creationId xmlns:a16="http://schemas.microsoft.com/office/drawing/2014/main" id="{488E51F7-C35D-8B6C-F5C6-35F4AD0F9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46188"/>
            <a:ext cx="784860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27BC4F1-9A3E-3340-3EFE-28A8CAE9DB75}"/>
              </a:ext>
            </a:extLst>
          </p:cNvPr>
          <p:cNvSpPr>
            <a:spLocks noGrp="1" noChangeArrowheads="1"/>
          </p:cNvSpPr>
          <p:nvPr>
            <p:ph type="title"/>
          </p:nvPr>
        </p:nvSpPr>
        <p:spPr/>
        <p:txBody>
          <a:bodyPr/>
          <a:lstStyle/>
          <a:p>
            <a:pPr eaLnBrk="1" hangingPunct="1">
              <a:defRPr/>
            </a:pPr>
            <a:r>
              <a:rPr lang="en-US" dirty="0"/>
              <a:t>Other skin concerns</a:t>
            </a:r>
          </a:p>
        </p:txBody>
      </p:sp>
      <p:sp>
        <p:nvSpPr>
          <p:cNvPr id="39940" name="Rectangle 4">
            <a:extLst>
              <a:ext uri="{FF2B5EF4-FFF2-40B4-BE49-F238E27FC236}">
                <a16:creationId xmlns:a16="http://schemas.microsoft.com/office/drawing/2014/main" id="{80262530-DCAB-5F3C-1782-5FA70F7988FD}"/>
              </a:ext>
            </a:extLst>
          </p:cNvPr>
          <p:cNvSpPr>
            <a:spLocks noGrp="1" noChangeArrowheads="1"/>
          </p:cNvSpPr>
          <p:nvPr>
            <p:ph type="body" idx="1"/>
          </p:nvPr>
        </p:nvSpPr>
        <p:spPr/>
        <p:txBody>
          <a:bodyPr/>
          <a:lstStyle/>
          <a:p>
            <a:pPr marL="0" indent="0" eaLnBrk="1" hangingPunct="1">
              <a:buNone/>
              <a:defRPr/>
            </a:pPr>
            <a:r>
              <a:rPr lang="en-US" u="sng" dirty="0"/>
              <a:t>Cancer</a:t>
            </a:r>
          </a:p>
          <a:p>
            <a:pPr lvl="1" eaLnBrk="1" hangingPunct="1">
              <a:defRPr/>
            </a:pPr>
            <a:r>
              <a:rPr lang="en-US" dirty="0"/>
              <a:t>Basal cell</a:t>
            </a:r>
          </a:p>
          <a:p>
            <a:pPr lvl="1" eaLnBrk="1" hangingPunct="1">
              <a:defRPr/>
            </a:pPr>
            <a:r>
              <a:rPr lang="en-US" dirty="0"/>
              <a:t>Squamous cell</a:t>
            </a:r>
          </a:p>
          <a:p>
            <a:pPr lvl="1" eaLnBrk="1" hangingPunct="1">
              <a:defRPr/>
            </a:pPr>
            <a:r>
              <a:rPr lang="en-US" dirty="0"/>
              <a:t>Malignant melanoma</a:t>
            </a:r>
          </a:p>
          <a:p>
            <a:pPr marL="0" indent="0" eaLnBrk="1" hangingPunct="1">
              <a:buNone/>
              <a:defRPr/>
            </a:pPr>
            <a:r>
              <a:rPr lang="en-US" u="sng" dirty="0"/>
              <a:t>Burns</a:t>
            </a:r>
            <a:r>
              <a:rPr lang="en-US" dirty="0"/>
              <a:t> (old classification)</a:t>
            </a:r>
          </a:p>
          <a:p>
            <a:pPr lvl="1" eaLnBrk="1" hangingPunct="1">
              <a:defRPr/>
            </a:pPr>
            <a:r>
              <a:rPr lang="en-US" dirty="0"/>
              <a:t>1st degree</a:t>
            </a:r>
          </a:p>
          <a:p>
            <a:pPr lvl="1" eaLnBrk="1" hangingPunct="1">
              <a:defRPr/>
            </a:pPr>
            <a:r>
              <a:rPr lang="en-US" dirty="0"/>
              <a:t>2nd degree</a:t>
            </a:r>
          </a:p>
          <a:p>
            <a:pPr lvl="1" eaLnBrk="1" hangingPunct="1">
              <a:defRPr/>
            </a:pPr>
            <a:r>
              <a:rPr lang="en-US" dirty="0"/>
              <a:t>3rd degree</a:t>
            </a:r>
          </a:p>
          <a:p>
            <a:pPr lvl="1" eaLnBrk="1" hangingPunct="1">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2000"/>
                                        <p:tgtEl>
                                          <p:spTgt spid="3994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940">
                                            <p:txEl>
                                              <p:pRg st="2" end="2"/>
                                            </p:txEl>
                                          </p:spTgt>
                                        </p:tgtEl>
                                        <p:attrNameLst>
                                          <p:attrName>style.visibility</p:attrName>
                                        </p:attrNameLst>
                                      </p:cBhvr>
                                      <p:to>
                                        <p:strVal val="visible"/>
                                      </p:to>
                                    </p:set>
                                    <p:animEffect transition="in" filter="fade">
                                      <p:cBhvr>
                                        <p:cTn id="15" dur="2000"/>
                                        <p:tgtEl>
                                          <p:spTgt spid="399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40">
                                            <p:txEl>
                                              <p:pRg st="3" end="3"/>
                                            </p:txEl>
                                          </p:spTgt>
                                        </p:tgtEl>
                                        <p:attrNameLst>
                                          <p:attrName>style.visibility</p:attrName>
                                        </p:attrNameLst>
                                      </p:cBhvr>
                                      <p:to>
                                        <p:strVal val="visible"/>
                                      </p:to>
                                    </p:set>
                                    <p:animEffect transition="in" filter="fade">
                                      <p:cBhvr>
                                        <p:cTn id="18" dur="2000"/>
                                        <p:tgtEl>
                                          <p:spTgt spid="3994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940">
                                            <p:txEl>
                                              <p:pRg st="4" end="4"/>
                                            </p:txEl>
                                          </p:spTgt>
                                        </p:tgtEl>
                                        <p:attrNameLst>
                                          <p:attrName>style.visibility</p:attrName>
                                        </p:attrNameLst>
                                      </p:cBhvr>
                                      <p:to>
                                        <p:strVal val="visible"/>
                                      </p:to>
                                    </p:set>
                                    <p:animEffect transition="in" filter="fade">
                                      <p:cBhvr>
                                        <p:cTn id="23" dur="2000"/>
                                        <p:tgtEl>
                                          <p:spTgt spid="3994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940">
                                            <p:txEl>
                                              <p:pRg st="5" end="5"/>
                                            </p:txEl>
                                          </p:spTgt>
                                        </p:tgtEl>
                                        <p:attrNameLst>
                                          <p:attrName>style.visibility</p:attrName>
                                        </p:attrNameLst>
                                      </p:cBhvr>
                                      <p:to>
                                        <p:strVal val="visible"/>
                                      </p:to>
                                    </p:set>
                                    <p:animEffect transition="in" filter="fade">
                                      <p:cBhvr>
                                        <p:cTn id="28" dur="2000"/>
                                        <p:tgtEl>
                                          <p:spTgt spid="39940">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940">
                                            <p:txEl>
                                              <p:pRg st="6" end="6"/>
                                            </p:txEl>
                                          </p:spTgt>
                                        </p:tgtEl>
                                        <p:attrNameLst>
                                          <p:attrName>style.visibility</p:attrName>
                                        </p:attrNameLst>
                                      </p:cBhvr>
                                      <p:to>
                                        <p:strVal val="visible"/>
                                      </p:to>
                                    </p:set>
                                    <p:animEffect transition="in" filter="fade">
                                      <p:cBhvr>
                                        <p:cTn id="31" dur="2000"/>
                                        <p:tgtEl>
                                          <p:spTgt spid="39940">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940">
                                            <p:txEl>
                                              <p:pRg st="7" end="7"/>
                                            </p:txEl>
                                          </p:spTgt>
                                        </p:tgtEl>
                                        <p:attrNameLst>
                                          <p:attrName>style.visibility</p:attrName>
                                        </p:attrNameLst>
                                      </p:cBhvr>
                                      <p:to>
                                        <p:strVal val="visible"/>
                                      </p:to>
                                    </p:set>
                                    <p:animEffect transition="in" filter="fade">
                                      <p:cBhvr>
                                        <p:cTn id="34" dur="2000"/>
                                        <p:tgtEl>
                                          <p:spTgt spid="399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A4D8EB2B-A19A-BE02-3503-0A4539DA6468}"/>
              </a:ext>
            </a:extLst>
          </p:cNvPr>
          <p:cNvSpPr>
            <a:spLocks noGrp="1" noChangeArrowheads="1"/>
          </p:cNvSpPr>
          <p:nvPr>
            <p:ph type="title"/>
          </p:nvPr>
        </p:nvSpPr>
        <p:spPr>
          <a:xfrm>
            <a:off x="381000" y="2819400"/>
            <a:ext cx="8229600" cy="1143000"/>
          </a:xfrm>
        </p:spPr>
        <p:txBody>
          <a:bodyPr/>
          <a:lstStyle/>
          <a:p>
            <a:pPr eaLnBrk="1" hangingPunct="1">
              <a:defRPr/>
            </a:pPr>
            <a:r>
              <a:rPr lang="en-US" dirty="0"/>
              <a:t>Skin Cancers</a:t>
            </a:r>
          </a:p>
        </p:txBody>
      </p:sp>
      <p:sp>
        <p:nvSpPr>
          <p:cNvPr id="40963" name="TextBox 4">
            <a:hlinkClick r:id="rId2" action="ppaction://program"/>
            <a:extLst>
              <a:ext uri="{FF2B5EF4-FFF2-40B4-BE49-F238E27FC236}">
                <a16:creationId xmlns:a16="http://schemas.microsoft.com/office/drawing/2014/main" id="{0051B74D-4BB6-ACD2-72BD-7E9626BABDEE}"/>
              </a:ext>
            </a:extLst>
          </p:cNvPr>
          <p:cNvSpPr txBox="1">
            <a:spLocks noChangeArrowheads="1"/>
          </p:cNvSpPr>
          <p:nvPr/>
        </p:nvSpPr>
        <p:spPr bwMode="auto">
          <a:xfrm>
            <a:off x="3505200" y="4343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1800" dirty="0"/>
              <a:t>What is Cancer?</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55AE1EC7-3F8C-A71F-CB4A-83497E2530CF}"/>
              </a:ext>
            </a:extLst>
          </p:cNvPr>
          <p:cNvSpPr>
            <a:spLocks noGrp="1" noChangeArrowheads="1"/>
          </p:cNvSpPr>
          <p:nvPr>
            <p:ph type="body" idx="1"/>
          </p:nvPr>
        </p:nvSpPr>
        <p:spPr/>
        <p:txBody>
          <a:bodyPr/>
          <a:lstStyle/>
          <a:p>
            <a:pPr marL="0" indent="0" eaLnBrk="1" hangingPunct="1">
              <a:lnSpc>
                <a:spcPct val="80000"/>
              </a:lnSpc>
              <a:buNone/>
              <a:defRPr/>
            </a:pPr>
            <a:r>
              <a:rPr lang="en-US" sz="2800" b="1" u="sng" dirty="0"/>
              <a:t>Asymmetry</a:t>
            </a:r>
            <a:r>
              <a:rPr lang="en-US" sz="2800" b="1" dirty="0"/>
              <a:t>: </a:t>
            </a:r>
            <a:r>
              <a:rPr lang="en-US" sz="2800" dirty="0"/>
              <a:t>half the mole looks different from the other half </a:t>
            </a:r>
          </a:p>
          <a:p>
            <a:pPr marL="0" indent="0" eaLnBrk="1" hangingPunct="1">
              <a:lnSpc>
                <a:spcPct val="80000"/>
              </a:lnSpc>
              <a:buNone/>
              <a:defRPr/>
            </a:pPr>
            <a:r>
              <a:rPr lang="en-US" sz="2800" b="1" u="sng" dirty="0"/>
              <a:t>Border</a:t>
            </a:r>
            <a:r>
              <a:rPr lang="en-US" sz="2800" b="1" dirty="0"/>
              <a:t>: </a:t>
            </a:r>
            <a:r>
              <a:rPr lang="en-US" sz="2800" dirty="0"/>
              <a:t>the edges of the mole are irregular or ragged </a:t>
            </a:r>
          </a:p>
          <a:p>
            <a:pPr marL="0" indent="0" eaLnBrk="1" hangingPunct="1">
              <a:lnSpc>
                <a:spcPct val="80000"/>
              </a:lnSpc>
              <a:buNone/>
              <a:defRPr/>
            </a:pPr>
            <a:r>
              <a:rPr lang="en-US" sz="2800" b="1" u="sng" dirty="0"/>
              <a:t>Color</a:t>
            </a:r>
            <a:r>
              <a:rPr lang="en-US" sz="2800" b="1" dirty="0"/>
              <a:t>: </a:t>
            </a:r>
            <a:r>
              <a:rPr lang="en-US" sz="2800" dirty="0"/>
              <a:t>moles are non-uniform in color, and </a:t>
            </a:r>
          </a:p>
          <a:p>
            <a:pPr marL="0" indent="0" eaLnBrk="1" hangingPunct="1">
              <a:lnSpc>
                <a:spcPct val="80000"/>
              </a:lnSpc>
              <a:buNone/>
              <a:defRPr/>
            </a:pPr>
            <a:r>
              <a:rPr lang="en-US" sz="2800" b="1" u="sng" dirty="0"/>
              <a:t>Diameter</a:t>
            </a:r>
            <a:r>
              <a:rPr lang="en-US" sz="2800" b="1" dirty="0"/>
              <a:t>: </a:t>
            </a:r>
            <a:r>
              <a:rPr lang="en-US" sz="2800" dirty="0"/>
              <a:t>normal moles are typically smaller than six millimeters (a quarter inch) in diameter. Melanomas are generally bigger, although recently doctors have seen melanomas between three and six millimeters in diameter. </a:t>
            </a:r>
          </a:p>
          <a:p>
            <a:pPr marL="0" indent="0" eaLnBrk="1" hangingPunct="1">
              <a:lnSpc>
                <a:spcPct val="80000"/>
              </a:lnSpc>
              <a:buNone/>
              <a:defRPr/>
            </a:pPr>
            <a:r>
              <a:rPr lang="en-US" sz="2800" u="sng" dirty="0"/>
              <a:t>Elevation</a:t>
            </a:r>
            <a:br>
              <a:rPr lang="en-US" sz="2800" dirty="0"/>
            </a:br>
            <a:br>
              <a:rPr lang="en-US" sz="2800" dirty="0"/>
            </a:br>
            <a:endParaRPr lang="en-US" sz="2800" dirty="0"/>
          </a:p>
          <a:p>
            <a:pPr eaLnBrk="1" hangingPunct="1">
              <a:lnSpc>
                <a:spcPct val="80000"/>
              </a:lnSpc>
              <a:defRPr/>
            </a:pPr>
            <a:endParaRPr lang="en-US" sz="2000" dirty="0"/>
          </a:p>
        </p:txBody>
      </p:sp>
      <p:sp>
        <p:nvSpPr>
          <p:cNvPr id="43013" name="Rectangle 5">
            <a:extLst>
              <a:ext uri="{FF2B5EF4-FFF2-40B4-BE49-F238E27FC236}">
                <a16:creationId xmlns:a16="http://schemas.microsoft.com/office/drawing/2014/main" id="{5D520900-936C-29AE-0B86-082AF868D319}"/>
              </a:ext>
            </a:extLst>
          </p:cNvPr>
          <p:cNvSpPr>
            <a:spLocks noGrp="1" noChangeArrowheads="1"/>
          </p:cNvSpPr>
          <p:nvPr>
            <p:ph type="title"/>
          </p:nvPr>
        </p:nvSpPr>
        <p:spPr/>
        <p:txBody>
          <a:bodyPr/>
          <a:lstStyle/>
          <a:p>
            <a:pPr eaLnBrk="1" hangingPunct="1">
              <a:defRPr/>
            </a:pPr>
            <a:r>
              <a:rPr lang="en-US"/>
              <a:t>Learn the ABC’s!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dissolve">
                                      <p:cBhvr>
                                        <p:cTn id="7" dur="5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dissolve">
                                      <p:cBhvr>
                                        <p:cTn id="12" dur="500"/>
                                        <p:tgtEl>
                                          <p:spTgt spid="430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dissolve">
                                      <p:cBhvr>
                                        <p:cTn id="17" dur="500"/>
                                        <p:tgtEl>
                                          <p:spTgt spid="430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2">
                                            <p:txEl>
                                              <p:pRg st="3" end="3"/>
                                            </p:txEl>
                                          </p:spTgt>
                                        </p:tgtEl>
                                        <p:attrNameLst>
                                          <p:attrName>style.visibility</p:attrName>
                                        </p:attrNameLst>
                                      </p:cBhvr>
                                      <p:to>
                                        <p:strVal val="visible"/>
                                      </p:to>
                                    </p:set>
                                    <p:animEffect transition="in" filter="dissolve">
                                      <p:cBhvr>
                                        <p:cTn id="22" dur="500"/>
                                        <p:tgtEl>
                                          <p:spTgt spid="430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animEffect transition="in" filter="dissolve">
                                      <p:cBhvr>
                                        <p:cTn id="27" dur="500"/>
                                        <p:tgtEl>
                                          <p:spTgt spid="430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CCC76AE-F11C-2B35-C265-A66986212487}"/>
              </a:ext>
            </a:extLst>
          </p:cNvPr>
          <p:cNvSpPr>
            <a:spLocks noGrp="1" noChangeArrowheads="1"/>
          </p:cNvSpPr>
          <p:nvPr>
            <p:ph type="title"/>
          </p:nvPr>
        </p:nvSpPr>
        <p:spPr/>
        <p:txBody>
          <a:bodyPr/>
          <a:lstStyle/>
          <a:p>
            <a:pPr eaLnBrk="1" hangingPunct="1">
              <a:defRPr/>
            </a:pPr>
            <a:r>
              <a:rPr lang="en-US"/>
              <a:t>Epidermis</a:t>
            </a:r>
          </a:p>
        </p:txBody>
      </p:sp>
      <p:pic>
        <p:nvPicPr>
          <p:cNvPr id="11268" name="Picture 4" descr="250px-Skinlayers">
            <a:hlinkClick r:id="rId2"/>
            <a:extLst>
              <a:ext uri="{FF2B5EF4-FFF2-40B4-BE49-F238E27FC236}">
                <a16:creationId xmlns:a16="http://schemas.microsoft.com/office/drawing/2014/main" id="{04803148-5CF2-8496-429A-D56586524C76}"/>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600200" y="1216025"/>
            <a:ext cx="5638800" cy="559435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15BBA62-A0F7-8AAA-BA3F-0B00ECABEDB8}"/>
              </a:ext>
            </a:extLst>
          </p:cNvPr>
          <p:cNvSpPr>
            <a:spLocks noGrp="1" noChangeArrowheads="1"/>
          </p:cNvSpPr>
          <p:nvPr>
            <p:ph type="title"/>
          </p:nvPr>
        </p:nvSpPr>
        <p:spPr/>
        <p:txBody>
          <a:bodyPr/>
          <a:lstStyle/>
          <a:p>
            <a:pPr eaLnBrk="1" hangingPunct="1">
              <a:defRPr/>
            </a:pPr>
            <a:r>
              <a:rPr lang="en-US"/>
              <a:t>Basal cell carcinoma</a:t>
            </a:r>
          </a:p>
        </p:txBody>
      </p:sp>
      <p:pic>
        <p:nvPicPr>
          <p:cNvPr id="52228" name="Picture 4" descr="266732">
            <a:extLst>
              <a:ext uri="{FF2B5EF4-FFF2-40B4-BE49-F238E27FC236}">
                <a16:creationId xmlns:a16="http://schemas.microsoft.com/office/drawing/2014/main" id="{92A16C91-4D77-283A-8245-60BFAD65B82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1504950"/>
            <a:ext cx="8382000" cy="535305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amond(out)">
                                      <p:cBhvr>
                                        <p:cTn id="7" dur="2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1E47102-4183-B95C-D2F1-7BE334BD4EC5}"/>
              </a:ext>
            </a:extLst>
          </p:cNvPr>
          <p:cNvSpPr>
            <a:spLocks noGrp="1" noChangeArrowheads="1"/>
          </p:cNvSpPr>
          <p:nvPr>
            <p:ph type="title"/>
          </p:nvPr>
        </p:nvSpPr>
        <p:spPr/>
        <p:txBody>
          <a:bodyPr/>
          <a:lstStyle/>
          <a:p>
            <a:pPr eaLnBrk="1" hangingPunct="1">
              <a:defRPr/>
            </a:pPr>
            <a:r>
              <a:rPr lang="en-US"/>
              <a:t>Basal cell carcinoma</a:t>
            </a:r>
          </a:p>
        </p:txBody>
      </p:sp>
      <p:pic>
        <p:nvPicPr>
          <p:cNvPr id="53252" name="Picture 4" descr="266740">
            <a:extLst>
              <a:ext uri="{FF2B5EF4-FFF2-40B4-BE49-F238E27FC236}">
                <a16:creationId xmlns:a16="http://schemas.microsoft.com/office/drawing/2014/main" id="{11E06B9E-656A-2664-EE82-725D8A1A6B1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208088"/>
            <a:ext cx="6553200" cy="5649912"/>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heckerboard(across)">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138698-CE6F-45DF-FC82-4E70010F9130}"/>
              </a:ext>
            </a:extLst>
          </p:cNvPr>
          <p:cNvSpPr>
            <a:spLocks noGrp="1" noChangeArrowheads="1"/>
          </p:cNvSpPr>
          <p:nvPr>
            <p:ph type="title"/>
          </p:nvPr>
        </p:nvSpPr>
        <p:spPr/>
        <p:txBody>
          <a:bodyPr/>
          <a:lstStyle/>
          <a:p>
            <a:pPr eaLnBrk="1" hangingPunct="1">
              <a:defRPr/>
            </a:pPr>
            <a:r>
              <a:rPr lang="en-US"/>
              <a:t>Basal cell carcinoma</a:t>
            </a:r>
          </a:p>
        </p:txBody>
      </p:sp>
      <p:pic>
        <p:nvPicPr>
          <p:cNvPr id="54276" name="Picture 4" descr="266743b">
            <a:extLst>
              <a:ext uri="{FF2B5EF4-FFF2-40B4-BE49-F238E27FC236}">
                <a16:creationId xmlns:a16="http://schemas.microsoft.com/office/drawing/2014/main" id="{0E40E8A9-E5E5-0619-9D17-FFC5EA9153C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1219200"/>
            <a:ext cx="4562475" cy="56388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linds(horizontal)">
                                      <p:cBhvr>
                                        <p:cTn id="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6838AE2-16C5-10AB-FFF4-2C817D19EE7C}"/>
              </a:ext>
            </a:extLst>
          </p:cNvPr>
          <p:cNvSpPr>
            <a:spLocks noGrp="1" noChangeArrowheads="1"/>
          </p:cNvSpPr>
          <p:nvPr>
            <p:ph type="title"/>
          </p:nvPr>
        </p:nvSpPr>
        <p:spPr/>
        <p:txBody>
          <a:bodyPr/>
          <a:lstStyle/>
          <a:p>
            <a:pPr eaLnBrk="1" hangingPunct="1">
              <a:defRPr/>
            </a:pPr>
            <a:r>
              <a:rPr lang="en-US"/>
              <a:t>Basal cell carcinoma</a:t>
            </a:r>
          </a:p>
        </p:txBody>
      </p:sp>
      <p:pic>
        <p:nvPicPr>
          <p:cNvPr id="55300" name="Picture 4" descr="266745b">
            <a:extLst>
              <a:ext uri="{FF2B5EF4-FFF2-40B4-BE49-F238E27FC236}">
                <a16:creationId xmlns:a16="http://schemas.microsoft.com/office/drawing/2014/main" id="{BF54F6CE-21E6-97FE-2C59-83B9F6EF720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1219200"/>
            <a:ext cx="5168900" cy="56388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ppt_x"/>
                                          </p:val>
                                        </p:tav>
                                        <p:tav tm="100000">
                                          <p:val>
                                            <p:strVal val="#ppt_x"/>
                                          </p:val>
                                        </p:tav>
                                      </p:tavLst>
                                    </p:anim>
                                    <p:anim calcmode="lin" valueType="num">
                                      <p:cBhvr additive="base">
                                        <p:cTn id="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332AA4B-A6E2-52AC-EE0E-98A4F31BC4C5}"/>
              </a:ext>
            </a:extLst>
          </p:cNvPr>
          <p:cNvSpPr>
            <a:spLocks noGrp="1" noChangeArrowheads="1"/>
          </p:cNvSpPr>
          <p:nvPr>
            <p:ph type="title"/>
          </p:nvPr>
        </p:nvSpPr>
        <p:spPr/>
        <p:txBody>
          <a:bodyPr/>
          <a:lstStyle/>
          <a:p>
            <a:pPr eaLnBrk="1" hangingPunct="1">
              <a:defRPr/>
            </a:pPr>
            <a:r>
              <a:rPr lang="en-US"/>
              <a:t>Squamous cell carcinoma</a:t>
            </a:r>
          </a:p>
        </p:txBody>
      </p:sp>
      <p:pic>
        <p:nvPicPr>
          <p:cNvPr id="56324" name="Picture 4" descr="skin cancer picture">
            <a:extLst>
              <a:ext uri="{FF2B5EF4-FFF2-40B4-BE49-F238E27FC236}">
                <a16:creationId xmlns:a16="http://schemas.microsoft.com/office/drawing/2014/main" id="{DCB4098E-463E-FBF5-5492-7B2F0389D005}"/>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219200"/>
            <a:ext cx="8458200" cy="56388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A0BE2D5-7CD3-D1E1-DDC4-6FDB011E755C}"/>
              </a:ext>
            </a:extLst>
          </p:cNvPr>
          <p:cNvSpPr>
            <a:spLocks noGrp="1" noChangeArrowheads="1"/>
          </p:cNvSpPr>
          <p:nvPr>
            <p:ph type="title"/>
          </p:nvPr>
        </p:nvSpPr>
        <p:spPr/>
        <p:txBody>
          <a:bodyPr/>
          <a:lstStyle/>
          <a:p>
            <a:pPr eaLnBrk="1" hangingPunct="1">
              <a:defRPr/>
            </a:pPr>
            <a:r>
              <a:rPr lang="en-US"/>
              <a:t>Squamous cell carcinoma</a:t>
            </a:r>
          </a:p>
        </p:txBody>
      </p:sp>
      <p:pic>
        <p:nvPicPr>
          <p:cNvPr id="57348" name="Picture 4" descr="skin cancer squamous cell carcinoma">
            <a:extLst>
              <a:ext uri="{FF2B5EF4-FFF2-40B4-BE49-F238E27FC236}">
                <a16:creationId xmlns:a16="http://schemas.microsoft.com/office/drawing/2014/main" id="{7D656CCB-8230-EC76-0345-FBF83245247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182688"/>
            <a:ext cx="6705600" cy="5675312"/>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amond(out)">
                                      <p:cBhvr>
                                        <p:cTn id="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5421234-C90C-A703-0AA8-4507F31B475A}"/>
              </a:ext>
            </a:extLst>
          </p:cNvPr>
          <p:cNvSpPr>
            <a:spLocks noGrp="1" noChangeArrowheads="1"/>
          </p:cNvSpPr>
          <p:nvPr>
            <p:ph type="title"/>
          </p:nvPr>
        </p:nvSpPr>
        <p:spPr/>
        <p:txBody>
          <a:bodyPr/>
          <a:lstStyle/>
          <a:p>
            <a:pPr eaLnBrk="1" hangingPunct="1">
              <a:defRPr/>
            </a:pPr>
            <a:r>
              <a:rPr lang="en-US"/>
              <a:t>Malignant melanoma</a:t>
            </a:r>
          </a:p>
        </p:txBody>
      </p:sp>
      <p:pic>
        <p:nvPicPr>
          <p:cNvPr id="58372" name="Picture 4" descr="Malignant_Melanoma_Temple__500_SQ_Aug_2005_019__1_">
            <a:extLst>
              <a:ext uri="{FF2B5EF4-FFF2-40B4-BE49-F238E27FC236}">
                <a16:creationId xmlns:a16="http://schemas.microsoft.com/office/drawing/2014/main" id="{CE614014-C8CD-76EB-D5D1-F5C6E20E7DE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1219200"/>
            <a:ext cx="5638800" cy="56388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ssolve">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8A414BCE-B844-22F0-75B7-24BBB650E68B}"/>
              </a:ext>
            </a:extLst>
          </p:cNvPr>
          <p:cNvSpPr>
            <a:spLocks noGrp="1" noChangeArrowheads="1"/>
          </p:cNvSpPr>
          <p:nvPr>
            <p:ph type="title"/>
          </p:nvPr>
        </p:nvSpPr>
        <p:spPr/>
        <p:txBody>
          <a:bodyPr/>
          <a:lstStyle/>
          <a:p>
            <a:pPr eaLnBrk="1" hangingPunct="1">
              <a:defRPr/>
            </a:pPr>
            <a:endParaRPr lang="en-US"/>
          </a:p>
        </p:txBody>
      </p:sp>
      <p:sp>
        <p:nvSpPr>
          <p:cNvPr id="59397" name="Rectangle 5">
            <a:extLst>
              <a:ext uri="{FF2B5EF4-FFF2-40B4-BE49-F238E27FC236}">
                <a16:creationId xmlns:a16="http://schemas.microsoft.com/office/drawing/2014/main" id="{5BB3C8D8-7264-8E6D-E276-6E199F1F1CB1}"/>
              </a:ext>
            </a:extLst>
          </p:cNvPr>
          <p:cNvSpPr>
            <a:spLocks noGrp="1" noChangeArrowheads="1"/>
          </p:cNvSpPr>
          <p:nvPr>
            <p:ph type="body" sz="half" idx="1"/>
          </p:nvPr>
        </p:nvSpPr>
        <p:spPr/>
        <p:txBody>
          <a:bodyPr/>
          <a:lstStyle/>
          <a:p>
            <a:pPr marL="0" indent="0" eaLnBrk="1" hangingPunct="1">
              <a:buNone/>
              <a:defRPr/>
            </a:pPr>
            <a:r>
              <a:rPr lang="en-US" dirty="0"/>
              <a:t>Malignant melanoma</a:t>
            </a:r>
          </a:p>
          <a:p>
            <a:pPr eaLnBrk="1" hangingPunct="1">
              <a:buFont typeface="Wingdings" panose="05000000000000000000" pitchFamily="2" charset="2"/>
              <a:buNone/>
              <a:defRPr/>
            </a:pPr>
            <a:endParaRPr lang="en-US" dirty="0"/>
          </a:p>
        </p:txBody>
      </p:sp>
      <p:pic>
        <p:nvPicPr>
          <p:cNvPr id="59399" name="Picture 7" descr="AuricleMelanoma_SqCC">
            <a:extLst>
              <a:ext uri="{FF2B5EF4-FFF2-40B4-BE49-F238E27FC236}">
                <a16:creationId xmlns:a16="http://schemas.microsoft.com/office/drawing/2014/main" id="{06A2660E-58E9-CF65-49AC-AE1FC91E2E2C}"/>
              </a:ext>
            </a:extLst>
          </p:cNvPr>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570413" y="457200"/>
            <a:ext cx="4573587" cy="6096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checkerboard(across)">
                                      <p:cBhvr>
                                        <p:cTn id="7"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3A7A78BF-3A4D-F4FF-CF05-006D6E17E7C5}"/>
              </a:ext>
            </a:extLst>
          </p:cNvPr>
          <p:cNvSpPr>
            <a:spLocks noGrp="1" noChangeArrowheads="1"/>
          </p:cNvSpPr>
          <p:nvPr>
            <p:ph type="ctrTitle"/>
          </p:nvPr>
        </p:nvSpPr>
        <p:spPr/>
        <p:txBody>
          <a:bodyPr/>
          <a:lstStyle/>
          <a:p>
            <a:pPr eaLnBrk="1" hangingPunct="1">
              <a:defRPr/>
            </a:pPr>
            <a:r>
              <a:rPr lang="en-US"/>
              <a:t>Burn Classification</a:t>
            </a:r>
          </a:p>
        </p:txBody>
      </p:sp>
      <p:sp>
        <p:nvSpPr>
          <p:cNvPr id="61445" name="Rectangle 5">
            <a:extLst>
              <a:ext uri="{FF2B5EF4-FFF2-40B4-BE49-F238E27FC236}">
                <a16:creationId xmlns:a16="http://schemas.microsoft.com/office/drawing/2014/main" id="{530CE9A1-F6B5-853B-542E-56FC653AFDFB}"/>
              </a:ext>
            </a:extLst>
          </p:cNvPr>
          <p:cNvSpPr>
            <a:spLocks noGrp="1" noChangeArrowheads="1"/>
          </p:cNvSpPr>
          <p:nvPr>
            <p:ph type="subTitle" idx="1"/>
          </p:nvPr>
        </p:nvSpPr>
        <p:spPr/>
        <p:txBody>
          <a:bodyPr/>
          <a:lstStyle/>
          <a:p>
            <a:pPr eaLnBrk="1" hangingPunct="1">
              <a:defRPr/>
            </a:pPr>
            <a:endParaRPr lang="en-US"/>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9003732-D97E-B19D-F053-5AB7594B78E0}"/>
              </a:ext>
            </a:extLst>
          </p:cNvPr>
          <p:cNvSpPr>
            <a:spLocks noGrp="1" noChangeArrowheads="1"/>
          </p:cNvSpPr>
          <p:nvPr>
            <p:ph type="title"/>
          </p:nvPr>
        </p:nvSpPr>
        <p:spPr/>
        <p:txBody>
          <a:bodyPr/>
          <a:lstStyle/>
          <a:p>
            <a:pPr eaLnBrk="1" hangingPunct="1">
              <a:defRPr/>
            </a:pPr>
            <a:endParaRPr lang="en-US"/>
          </a:p>
        </p:txBody>
      </p:sp>
      <p:pic>
        <p:nvPicPr>
          <p:cNvPr id="52227" name="Picture 4" descr="First Degree Burn">
            <a:extLst>
              <a:ext uri="{FF2B5EF4-FFF2-40B4-BE49-F238E27FC236}">
                <a16:creationId xmlns:a16="http://schemas.microsoft.com/office/drawing/2014/main" id="{7F8873CA-7E67-D748-5A4B-8786980E34D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0"/>
            <a:ext cx="8534400" cy="6827838"/>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76DB10CB-54AD-53B5-FF23-47B495D56493}"/>
              </a:ext>
            </a:extLst>
          </p:cNvPr>
          <p:cNvSpPr>
            <a:spLocks noGrp="1" noChangeArrowheads="1"/>
          </p:cNvSpPr>
          <p:nvPr>
            <p:ph type="title"/>
          </p:nvPr>
        </p:nvSpPr>
        <p:spPr/>
        <p:txBody>
          <a:bodyPr/>
          <a:lstStyle/>
          <a:p>
            <a:pPr eaLnBrk="1" hangingPunct="1">
              <a:defRPr/>
            </a:pPr>
            <a:r>
              <a:rPr lang="en-US"/>
              <a:t>Epidermis</a:t>
            </a:r>
          </a:p>
        </p:txBody>
      </p:sp>
      <p:sp>
        <p:nvSpPr>
          <p:cNvPr id="4103" name="Rectangle 7">
            <a:extLst>
              <a:ext uri="{FF2B5EF4-FFF2-40B4-BE49-F238E27FC236}">
                <a16:creationId xmlns:a16="http://schemas.microsoft.com/office/drawing/2014/main" id="{55242EDA-771D-7D01-DF5F-0D4E68B2B5DC}"/>
              </a:ext>
            </a:extLst>
          </p:cNvPr>
          <p:cNvSpPr>
            <a:spLocks noGrp="1" noChangeArrowheads="1"/>
          </p:cNvSpPr>
          <p:nvPr>
            <p:ph type="body" idx="1"/>
          </p:nvPr>
        </p:nvSpPr>
        <p:spPr>
          <a:xfrm>
            <a:off x="0" y="1600200"/>
            <a:ext cx="9144000" cy="4530725"/>
          </a:xfrm>
        </p:spPr>
        <p:txBody>
          <a:bodyPr/>
          <a:lstStyle/>
          <a:p>
            <a:pPr marL="1035050" lvl="1" indent="-577850" eaLnBrk="1" hangingPunct="1">
              <a:lnSpc>
                <a:spcPct val="90000"/>
              </a:lnSpc>
              <a:buFontTx/>
              <a:buNone/>
              <a:defRPr/>
            </a:pPr>
            <a:r>
              <a:rPr lang="en-US" dirty="0"/>
              <a:t>Layers (deep to superficial) – each has keratinocytes</a:t>
            </a:r>
          </a:p>
          <a:p>
            <a:pPr marL="457200" lvl="1" indent="0" eaLnBrk="1" hangingPunct="1">
              <a:lnSpc>
                <a:spcPct val="90000"/>
              </a:lnSpc>
              <a:buNone/>
              <a:defRPr/>
            </a:pPr>
            <a:r>
              <a:rPr lang="en-US" u="sng" dirty="0"/>
              <a:t>stratum </a:t>
            </a:r>
            <a:r>
              <a:rPr lang="en-US" u="sng" dirty="0" err="1"/>
              <a:t>basale</a:t>
            </a:r>
            <a:endParaRPr lang="en-US" u="sng" dirty="0"/>
          </a:p>
          <a:p>
            <a:pPr marL="914400" lvl="2" indent="0" eaLnBrk="1" hangingPunct="1">
              <a:lnSpc>
                <a:spcPct val="90000"/>
              </a:lnSpc>
              <a:buNone/>
              <a:defRPr/>
            </a:pPr>
            <a:r>
              <a:rPr lang="en-US" dirty="0"/>
              <a:t>- mitosis layer – new cells</a:t>
            </a:r>
          </a:p>
          <a:p>
            <a:pPr marL="914400" lvl="2" indent="0" eaLnBrk="1" hangingPunct="1">
              <a:lnSpc>
                <a:spcPct val="90000"/>
              </a:lnSpc>
              <a:buNone/>
              <a:defRPr/>
            </a:pPr>
            <a:r>
              <a:rPr lang="en-US" dirty="0"/>
              <a:t>- melanocytes – melanin</a:t>
            </a:r>
          </a:p>
          <a:p>
            <a:pPr marL="914400" lvl="2" indent="0" eaLnBrk="1" hangingPunct="1">
              <a:lnSpc>
                <a:spcPct val="90000"/>
              </a:lnSpc>
              <a:buNone/>
              <a:defRPr/>
            </a:pPr>
            <a:r>
              <a:rPr lang="en-US" dirty="0"/>
              <a:t>- Merkel cells – touch</a:t>
            </a:r>
          </a:p>
          <a:p>
            <a:pPr marL="457200" lvl="1" indent="0" eaLnBrk="1" hangingPunct="1">
              <a:lnSpc>
                <a:spcPct val="90000"/>
              </a:lnSpc>
              <a:buNone/>
              <a:defRPr/>
            </a:pPr>
            <a:r>
              <a:rPr lang="en-US" u="sng" dirty="0"/>
              <a:t>stratum spinosum</a:t>
            </a:r>
          </a:p>
          <a:p>
            <a:pPr marL="914400" lvl="2" indent="0" eaLnBrk="1" hangingPunct="1">
              <a:lnSpc>
                <a:spcPct val="90000"/>
              </a:lnSpc>
              <a:buNone/>
              <a:defRPr/>
            </a:pPr>
            <a:r>
              <a:rPr lang="en-US" dirty="0"/>
              <a:t>- keratinocytes – bridge to one another by desmosomes</a:t>
            </a:r>
          </a:p>
          <a:p>
            <a:pPr marL="914400" lvl="2" indent="0" eaLnBrk="1" hangingPunct="1">
              <a:lnSpc>
                <a:spcPct val="90000"/>
              </a:lnSpc>
              <a:buNone/>
              <a:defRPr/>
            </a:pPr>
            <a:r>
              <a:rPr lang="en-US" dirty="0"/>
              <a:t>- Langerhans cells – present pathogen to immune system</a:t>
            </a:r>
          </a:p>
          <a:p>
            <a:pPr marL="1784350" lvl="3" indent="-412750" eaLnBrk="1" hangingPunct="1">
              <a:lnSpc>
                <a:spcPct val="90000"/>
              </a:lnSpc>
              <a:defRPr/>
            </a:pPr>
            <a:endParaRPr lang="en-US" sz="1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dissolve">
                                      <p:cBhvr>
                                        <p:cTn id="7" dur="500"/>
                                        <p:tgtEl>
                                          <p:spTgt spid="41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3">
                                            <p:txEl>
                                              <p:pRg st="1" end="1"/>
                                            </p:txEl>
                                          </p:spTgt>
                                        </p:tgtEl>
                                        <p:attrNameLst>
                                          <p:attrName>style.visibility</p:attrName>
                                        </p:attrNameLst>
                                      </p:cBhvr>
                                      <p:to>
                                        <p:strVal val="visible"/>
                                      </p:to>
                                    </p:set>
                                    <p:animEffect transition="in" filter="dissolve">
                                      <p:cBhvr>
                                        <p:cTn id="12" dur="500"/>
                                        <p:tgtEl>
                                          <p:spTgt spid="41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3">
                                            <p:txEl>
                                              <p:pRg st="2" end="2"/>
                                            </p:txEl>
                                          </p:spTgt>
                                        </p:tgtEl>
                                        <p:attrNameLst>
                                          <p:attrName>style.visibility</p:attrName>
                                        </p:attrNameLst>
                                      </p:cBhvr>
                                      <p:to>
                                        <p:strVal val="visible"/>
                                      </p:to>
                                    </p:set>
                                    <p:animEffect transition="in" filter="dissolve">
                                      <p:cBhvr>
                                        <p:cTn id="17" dur="500"/>
                                        <p:tgtEl>
                                          <p:spTgt spid="41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3">
                                            <p:txEl>
                                              <p:pRg st="3" end="3"/>
                                            </p:txEl>
                                          </p:spTgt>
                                        </p:tgtEl>
                                        <p:attrNameLst>
                                          <p:attrName>style.visibility</p:attrName>
                                        </p:attrNameLst>
                                      </p:cBhvr>
                                      <p:to>
                                        <p:strVal val="visible"/>
                                      </p:to>
                                    </p:set>
                                    <p:animEffect transition="in" filter="dissolve">
                                      <p:cBhvr>
                                        <p:cTn id="22" dur="500"/>
                                        <p:tgtEl>
                                          <p:spTgt spid="41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3">
                                            <p:txEl>
                                              <p:pRg st="4" end="4"/>
                                            </p:txEl>
                                          </p:spTgt>
                                        </p:tgtEl>
                                        <p:attrNameLst>
                                          <p:attrName>style.visibility</p:attrName>
                                        </p:attrNameLst>
                                      </p:cBhvr>
                                      <p:to>
                                        <p:strVal val="visible"/>
                                      </p:to>
                                    </p:set>
                                    <p:animEffect transition="in" filter="dissolve">
                                      <p:cBhvr>
                                        <p:cTn id="27" dur="500"/>
                                        <p:tgtEl>
                                          <p:spTgt spid="41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3">
                                            <p:txEl>
                                              <p:pRg st="5" end="5"/>
                                            </p:txEl>
                                          </p:spTgt>
                                        </p:tgtEl>
                                        <p:attrNameLst>
                                          <p:attrName>style.visibility</p:attrName>
                                        </p:attrNameLst>
                                      </p:cBhvr>
                                      <p:to>
                                        <p:strVal val="visible"/>
                                      </p:to>
                                    </p:set>
                                    <p:animEffect transition="in" filter="dissolve">
                                      <p:cBhvr>
                                        <p:cTn id="32" dur="500"/>
                                        <p:tgtEl>
                                          <p:spTgt spid="41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03">
                                            <p:txEl>
                                              <p:pRg st="6" end="6"/>
                                            </p:txEl>
                                          </p:spTgt>
                                        </p:tgtEl>
                                        <p:attrNameLst>
                                          <p:attrName>style.visibility</p:attrName>
                                        </p:attrNameLst>
                                      </p:cBhvr>
                                      <p:to>
                                        <p:strVal val="visible"/>
                                      </p:to>
                                    </p:set>
                                    <p:animEffect transition="in" filter="dissolve">
                                      <p:cBhvr>
                                        <p:cTn id="37" dur="500"/>
                                        <p:tgtEl>
                                          <p:spTgt spid="41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03">
                                            <p:txEl>
                                              <p:pRg st="7" end="7"/>
                                            </p:txEl>
                                          </p:spTgt>
                                        </p:tgtEl>
                                        <p:attrNameLst>
                                          <p:attrName>style.visibility</p:attrName>
                                        </p:attrNameLst>
                                      </p:cBhvr>
                                      <p:to>
                                        <p:strVal val="visible"/>
                                      </p:to>
                                    </p:set>
                                    <p:animEffect transition="in" filter="dissolve">
                                      <p:cBhvr>
                                        <p:cTn id="42" dur="500"/>
                                        <p:tgtEl>
                                          <p:spTgt spid="41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920C74C-8BCE-DBC5-69BA-15B771AC19E5}"/>
              </a:ext>
            </a:extLst>
          </p:cNvPr>
          <p:cNvSpPr>
            <a:spLocks noGrp="1" noChangeArrowheads="1"/>
          </p:cNvSpPr>
          <p:nvPr>
            <p:ph type="title"/>
          </p:nvPr>
        </p:nvSpPr>
        <p:spPr/>
        <p:txBody>
          <a:bodyPr/>
          <a:lstStyle/>
          <a:p>
            <a:pPr eaLnBrk="1" hangingPunct="1">
              <a:defRPr/>
            </a:pPr>
            <a:r>
              <a:rPr lang="en-US"/>
              <a:t>1</a:t>
            </a:r>
            <a:r>
              <a:rPr lang="en-US" baseline="30000"/>
              <a:t>st</a:t>
            </a:r>
            <a:r>
              <a:rPr lang="en-US"/>
              <a:t> degree burn</a:t>
            </a:r>
          </a:p>
        </p:txBody>
      </p:sp>
      <p:pic>
        <p:nvPicPr>
          <p:cNvPr id="64516" name="Picture 4" descr="1st_degree_burn">
            <a:extLst>
              <a:ext uri="{FF2B5EF4-FFF2-40B4-BE49-F238E27FC236}">
                <a16:creationId xmlns:a16="http://schemas.microsoft.com/office/drawing/2014/main" id="{7EEA0D76-0915-94CF-4906-FB48F8E640E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314450"/>
            <a:ext cx="7010400" cy="554355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ox(out)">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FD22992-C258-E46C-8872-2002E5D667E3}"/>
              </a:ext>
            </a:extLst>
          </p:cNvPr>
          <p:cNvSpPr>
            <a:spLocks noGrp="1" noChangeArrowheads="1"/>
          </p:cNvSpPr>
          <p:nvPr>
            <p:ph type="title"/>
          </p:nvPr>
        </p:nvSpPr>
        <p:spPr/>
        <p:txBody>
          <a:bodyPr/>
          <a:lstStyle/>
          <a:p>
            <a:pPr eaLnBrk="1" hangingPunct="1">
              <a:defRPr/>
            </a:pPr>
            <a:endParaRPr lang="en-US"/>
          </a:p>
        </p:txBody>
      </p:sp>
      <p:pic>
        <p:nvPicPr>
          <p:cNvPr id="54275" name="Picture 4" descr="Second Degree Burn">
            <a:extLst>
              <a:ext uri="{FF2B5EF4-FFF2-40B4-BE49-F238E27FC236}">
                <a16:creationId xmlns:a16="http://schemas.microsoft.com/office/drawing/2014/main" id="{6706C418-DE20-68CA-B189-5393CA987EE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30163"/>
            <a:ext cx="8534400" cy="6827837"/>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15E9A1A-A986-2337-1664-41868F5AC903}"/>
              </a:ext>
            </a:extLst>
          </p:cNvPr>
          <p:cNvSpPr>
            <a:spLocks noGrp="1" noChangeArrowheads="1"/>
          </p:cNvSpPr>
          <p:nvPr>
            <p:ph type="title"/>
          </p:nvPr>
        </p:nvSpPr>
        <p:spPr/>
        <p:txBody>
          <a:bodyPr/>
          <a:lstStyle/>
          <a:p>
            <a:pPr eaLnBrk="1" hangingPunct="1">
              <a:defRPr/>
            </a:pPr>
            <a:r>
              <a:rPr lang="en-US"/>
              <a:t>2</a:t>
            </a:r>
            <a:r>
              <a:rPr lang="en-US" baseline="30000"/>
              <a:t>nd</a:t>
            </a:r>
            <a:r>
              <a:rPr lang="en-US"/>
              <a:t> degree burn</a:t>
            </a:r>
          </a:p>
        </p:txBody>
      </p:sp>
      <p:pic>
        <p:nvPicPr>
          <p:cNvPr id="66564" name="Picture 4" descr="DII%20-%20Day1a">
            <a:extLst>
              <a:ext uri="{FF2B5EF4-FFF2-40B4-BE49-F238E27FC236}">
                <a16:creationId xmlns:a16="http://schemas.microsoft.com/office/drawing/2014/main" id="{ADA15F67-6DEC-7B47-8B01-5FDF8DCE085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266825"/>
            <a:ext cx="8001000" cy="559117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linds(horizontal)">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11838F3-CAB8-E054-9667-CA6E597DE63A}"/>
              </a:ext>
            </a:extLst>
          </p:cNvPr>
          <p:cNvSpPr>
            <a:spLocks noGrp="1" noChangeArrowheads="1"/>
          </p:cNvSpPr>
          <p:nvPr>
            <p:ph type="title"/>
          </p:nvPr>
        </p:nvSpPr>
        <p:spPr/>
        <p:txBody>
          <a:bodyPr/>
          <a:lstStyle/>
          <a:p>
            <a:pPr eaLnBrk="1" hangingPunct="1">
              <a:defRPr/>
            </a:pPr>
            <a:endParaRPr lang="en-US"/>
          </a:p>
        </p:txBody>
      </p:sp>
      <p:pic>
        <p:nvPicPr>
          <p:cNvPr id="67588" name="Picture 4" descr="Burn on Hand">
            <a:extLst>
              <a:ext uri="{FF2B5EF4-FFF2-40B4-BE49-F238E27FC236}">
                <a16:creationId xmlns:a16="http://schemas.microsoft.com/office/drawing/2014/main" id="{A3B52820-FA1B-A3FB-19BF-54DA3260061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0"/>
            <a:ext cx="8001000" cy="6880225"/>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heckerboard(across)">
                                      <p:cBhvr>
                                        <p:cTn id="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1DEEFF7-A0E0-FE00-580B-4040AE328C98}"/>
              </a:ext>
            </a:extLst>
          </p:cNvPr>
          <p:cNvSpPr>
            <a:spLocks noGrp="1" noChangeArrowheads="1"/>
          </p:cNvSpPr>
          <p:nvPr>
            <p:ph type="title"/>
          </p:nvPr>
        </p:nvSpPr>
        <p:spPr/>
        <p:txBody>
          <a:bodyPr/>
          <a:lstStyle/>
          <a:p>
            <a:pPr eaLnBrk="1" hangingPunct="1">
              <a:defRPr/>
            </a:pPr>
            <a:endParaRPr lang="en-US"/>
          </a:p>
        </p:txBody>
      </p:sp>
      <p:pic>
        <p:nvPicPr>
          <p:cNvPr id="57347" name="Picture 4" descr="Third Degree Burn">
            <a:extLst>
              <a:ext uri="{FF2B5EF4-FFF2-40B4-BE49-F238E27FC236}">
                <a16:creationId xmlns:a16="http://schemas.microsoft.com/office/drawing/2014/main" id="{92DF8FB5-8235-74AF-4691-605C24E1F5A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30163"/>
            <a:ext cx="8610600" cy="6888163"/>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962800A-E0DC-B5A8-B7AB-B5314211DE98}"/>
              </a:ext>
            </a:extLst>
          </p:cNvPr>
          <p:cNvSpPr>
            <a:spLocks noGrp="1" noChangeArrowheads="1"/>
          </p:cNvSpPr>
          <p:nvPr>
            <p:ph type="title"/>
          </p:nvPr>
        </p:nvSpPr>
        <p:spPr/>
        <p:txBody>
          <a:bodyPr/>
          <a:lstStyle/>
          <a:p>
            <a:pPr eaLnBrk="1" hangingPunct="1">
              <a:defRPr/>
            </a:pPr>
            <a:r>
              <a:rPr lang="en-US"/>
              <a:t>3</a:t>
            </a:r>
            <a:r>
              <a:rPr lang="en-US" baseline="30000"/>
              <a:t>rd</a:t>
            </a:r>
            <a:r>
              <a:rPr lang="en-US"/>
              <a:t> degree burn</a:t>
            </a:r>
          </a:p>
        </p:txBody>
      </p:sp>
      <p:pic>
        <p:nvPicPr>
          <p:cNvPr id="69636" name="Picture 4" descr="DIII%20-%20Day1">
            <a:extLst>
              <a:ext uri="{FF2B5EF4-FFF2-40B4-BE49-F238E27FC236}">
                <a16:creationId xmlns:a16="http://schemas.microsoft.com/office/drawing/2014/main" id="{6E942060-B012-ABA3-9C12-BE8D3632FE2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414463"/>
            <a:ext cx="8305800" cy="5443537"/>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6C9E760-11AE-16D6-73B1-5DE7A5DD0777}"/>
              </a:ext>
            </a:extLst>
          </p:cNvPr>
          <p:cNvSpPr>
            <a:spLocks noGrp="1" noChangeArrowheads="1"/>
          </p:cNvSpPr>
          <p:nvPr>
            <p:ph type="title"/>
          </p:nvPr>
        </p:nvSpPr>
        <p:spPr/>
        <p:txBody>
          <a:bodyPr/>
          <a:lstStyle/>
          <a:p>
            <a:pPr eaLnBrk="1" hangingPunct="1">
              <a:defRPr/>
            </a:pPr>
            <a:endParaRPr lang="en-US"/>
          </a:p>
        </p:txBody>
      </p:sp>
      <p:pic>
        <p:nvPicPr>
          <p:cNvPr id="70660" name="Picture 4" descr="Leg Burn">
            <a:extLst>
              <a:ext uri="{FF2B5EF4-FFF2-40B4-BE49-F238E27FC236}">
                <a16:creationId xmlns:a16="http://schemas.microsoft.com/office/drawing/2014/main" id="{CD19FFCA-93BF-2330-8215-2DF41079F12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457200"/>
            <a:ext cx="9144000" cy="61087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linds(horizontal)">
                                      <p:cBhvr>
                                        <p:cTn id="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016D08C-E908-6A7C-0D28-E8EA25FCDEE7}"/>
              </a:ext>
            </a:extLst>
          </p:cNvPr>
          <p:cNvSpPr>
            <a:spLocks noGrp="1" noChangeArrowheads="1"/>
          </p:cNvSpPr>
          <p:nvPr>
            <p:ph type="title"/>
          </p:nvPr>
        </p:nvSpPr>
        <p:spPr/>
        <p:txBody>
          <a:bodyPr/>
          <a:lstStyle/>
          <a:p>
            <a:pPr eaLnBrk="1" hangingPunct="1">
              <a:defRPr/>
            </a:pPr>
            <a:endParaRPr lang="en-US"/>
          </a:p>
        </p:txBody>
      </p:sp>
      <p:sp>
        <p:nvSpPr>
          <p:cNvPr id="72707" name="Rectangle 3">
            <a:extLst>
              <a:ext uri="{FF2B5EF4-FFF2-40B4-BE49-F238E27FC236}">
                <a16:creationId xmlns:a16="http://schemas.microsoft.com/office/drawing/2014/main" id="{7721C5E7-7BE6-4B7B-E36F-03CB1DA8D94F}"/>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3D57D7-F7BD-73EB-6232-785B8D0EBD01}"/>
              </a:ext>
            </a:extLst>
          </p:cNvPr>
          <p:cNvSpPr>
            <a:spLocks noGrp="1" noChangeArrowheads="1"/>
          </p:cNvSpPr>
          <p:nvPr>
            <p:ph type="title"/>
          </p:nvPr>
        </p:nvSpPr>
        <p:spPr/>
        <p:txBody>
          <a:bodyPr/>
          <a:lstStyle/>
          <a:p>
            <a:pPr eaLnBrk="1" hangingPunct="1">
              <a:defRPr/>
            </a:pPr>
            <a:r>
              <a:rPr lang="en-US"/>
              <a:t>Epidermis</a:t>
            </a:r>
          </a:p>
        </p:txBody>
      </p:sp>
      <p:sp>
        <p:nvSpPr>
          <p:cNvPr id="8195" name="Rectangle 3">
            <a:extLst>
              <a:ext uri="{FF2B5EF4-FFF2-40B4-BE49-F238E27FC236}">
                <a16:creationId xmlns:a16="http://schemas.microsoft.com/office/drawing/2014/main" id="{188FB59C-A2CA-1AA2-C11C-D05CF3B90D2B}"/>
              </a:ext>
            </a:extLst>
          </p:cNvPr>
          <p:cNvSpPr>
            <a:spLocks noGrp="1" noChangeArrowheads="1"/>
          </p:cNvSpPr>
          <p:nvPr>
            <p:ph type="body" idx="1"/>
          </p:nvPr>
        </p:nvSpPr>
        <p:spPr/>
        <p:txBody>
          <a:bodyPr/>
          <a:lstStyle/>
          <a:p>
            <a:pPr marL="0" indent="0" eaLnBrk="1" hangingPunct="1">
              <a:lnSpc>
                <a:spcPct val="90000"/>
              </a:lnSpc>
              <a:buNone/>
              <a:defRPr/>
            </a:pPr>
            <a:r>
              <a:rPr lang="en-US" u="sng" dirty="0"/>
              <a:t>stratum granulosum</a:t>
            </a:r>
          </a:p>
          <a:p>
            <a:pPr lvl="1" eaLnBrk="1" hangingPunct="1">
              <a:lnSpc>
                <a:spcPct val="90000"/>
              </a:lnSpc>
              <a:defRPr/>
            </a:pPr>
            <a:r>
              <a:rPr lang="en-US" dirty="0"/>
              <a:t>2-5 keratinocyte layers &amp; waterproofing layer</a:t>
            </a:r>
          </a:p>
          <a:p>
            <a:pPr lvl="1" eaLnBrk="1" hangingPunct="1">
              <a:lnSpc>
                <a:spcPct val="90000"/>
              </a:lnSpc>
              <a:defRPr/>
            </a:pPr>
            <a:r>
              <a:rPr lang="en-US" dirty="0"/>
              <a:t>grainy cell layer</a:t>
            </a:r>
          </a:p>
          <a:p>
            <a:pPr marL="0" indent="0" eaLnBrk="1" hangingPunct="1">
              <a:lnSpc>
                <a:spcPct val="90000"/>
              </a:lnSpc>
              <a:buNone/>
              <a:defRPr/>
            </a:pPr>
            <a:r>
              <a:rPr lang="en-US" u="sng" dirty="0"/>
              <a:t>stratum lucidum</a:t>
            </a:r>
          </a:p>
          <a:p>
            <a:pPr lvl="1" eaLnBrk="1" hangingPunct="1">
              <a:lnSpc>
                <a:spcPct val="90000"/>
              </a:lnSpc>
              <a:defRPr/>
            </a:pPr>
            <a:r>
              <a:rPr lang="en-US" dirty="0"/>
              <a:t>eleidin – immature form of keratin</a:t>
            </a:r>
          </a:p>
          <a:p>
            <a:pPr lvl="1" eaLnBrk="1" hangingPunct="1">
              <a:lnSpc>
                <a:spcPct val="90000"/>
              </a:lnSpc>
              <a:defRPr/>
            </a:pPr>
            <a:r>
              <a:rPr lang="en-US" dirty="0"/>
              <a:t>clear cell layer</a:t>
            </a:r>
          </a:p>
          <a:p>
            <a:pPr marL="0" indent="0" eaLnBrk="1" hangingPunct="1">
              <a:lnSpc>
                <a:spcPct val="90000"/>
              </a:lnSpc>
              <a:buNone/>
              <a:defRPr/>
            </a:pPr>
            <a:r>
              <a:rPr lang="en-US" u="sng" dirty="0"/>
              <a:t>stratum corneum</a:t>
            </a:r>
          </a:p>
          <a:p>
            <a:pPr lvl="1" eaLnBrk="1" hangingPunct="1">
              <a:lnSpc>
                <a:spcPct val="90000"/>
              </a:lnSpc>
              <a:defRPr/>
            </a:pPr>
            <a:r>
              <a:rPr lang="en-US" dirty="0"/>
              <a:t>&lt; 30 layers of cells</a:t>
            </a:r>
          </a:p>
          <a:p>
            <a:pPr lvl="1" eaLnBrk="1" hangingPunct="1">
              <a:lnSpc>
                <a:spcPct val="90000"/>
              </a:lnSpc>
              <a:defRPr/>
            </a:pPr>
            <a:r>
              <a:rPr lang="en-US" dirty="0"/>
              <a:t>exfoliation/desquamate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dissolve">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dissolve">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dissolve">
                                      <p:cBhvr>
                                        <p:cTn id="42" dur="500"/>
                                        <p:tgtEl>
                                          <p:spTgt spid="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dissolve">
                                      <p:cBhvr>
                                        <p:cTn id="47"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C99F872-3E14-BFA2-C285-B8970EE4EA81}"/>
              </a:ext>
            </a:extLst>
          </p:cNvPr>
          <p:cNvSpPr>
            <a:spLocks noGrp="1" noChangeArrowheads="1"/>
          </p:cNvSpPr>
          <p:nvPr>
            <p:ph type="title"/>
          </p:nvPr>
        </p:nvSpPr>
        <p:spPr/>
        <p:txBody>
          <a:bodyPr/>
          <a:lstStyle/>
          <a:p>
            <a:pPr eaLnBrk="1" hangingPunct="1">
              <a:defRPr/>
            </a:pPr>
            <a:endParaRPr lang="en-US"/>
          </a:p>
        </p:txBody>
      </p:sp>
      <p:pic>
        <p:nvPicPr>
          <p:cNvPr id="9220" name="Picture 4" descr="250px-Skinlayers">
            <a:hlinkClick r:id="rId2"/>
            <a:extLst>
              <a:ext uri="{FF2B5EF4-FFF2-40B4-BE49-F238E27FC236}">
                <a16:creationId xmlns:a16="http://schemas.microsoft.com/office/drawing/2014/main" id="{DFB86AEE-983C-CF42-4E66-FE081FB2FC0B}"/>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7938"/>
            <a:ext cx="6934200" cy="687705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27B001-0957-B765-3081-DD432F5DC71F}"/>
              </a:ext>
            </a:extLst>
          </p:cNvPr>
          <p:cNvSpPr>
            <a:spLocks noGrp="1" noChangeArrowheads="1"/>
          </p:cNvSpPr>
          <p:nvPr>
            <p:ph type="title"/>
          </p:nvPr>
        </p:nvSpPr>
        <p:spPr/>
        <p:txBody>
          <a:bodyPr/>
          <a:lstStyle/>
          <a:p>
            <a:pPr eaLnBrk="1" hangingPunct="1">
              <a:defRPr/>
            </a:pPr>
            <a:r>
              <a:rPr lang="en-US"/>
              <a:t>Dermis Structures</a:t>
            </a:r>
          </a:p>
        </p:txBody>
      </p:sp>
      <p:sp>
        <p:nvSpPr>
          <p:cNvPr id="6147" name="Rectangle 3">
            <a:extLst>
              <a:ext uri="{FF2B5EF4-FFF2-40B4-BE49-F238E27FC236}">
                <a16:creationId xmlns:a16="http://schemas.microsoft.com/office/drawing/2014/main" id="{03989527-02BE-767E-4AD5-B9FBCEC1A691}"/>
              </a:ext>
            </a:extLst>
          </p:cNvPr>
          <p:cNvSpPr>
            <a:spLocks noGrp="1" noChangeArrowheads="1"/>
          </p:cNvSpPr>
          <p:nvPr>
            <p:ph type="body" idx="1"/>
          </p:nvPr>
        </p:nvSpPr>
        <p:spPr/>
        <p:txBody>
          <a:bodyPr/>
          <a:lstStyle/>
          <a:p>
            <a:pPr eaLnBrk="1" hangingPunct="1">
              <a:defRPr/>
            </a:pPr>
            <a:endParaRPr lang="en-US"/>
          </a:p>
        </p:txBody>
      </p:sp>
      <p:pic>
        <p:nvPicPr>
          <p:cNvPr id="6153" name="Picture 9" descr="Image:Gray940.png">
            <a:hlinkClick r:id="rId2"/>
            <a:extLst>
              <a:ext uri="{FF2B5EF4-FFF2-40B4-BE49-F238E27FC236}">
                <a16:creationId xmlns:a16="http://schemas.microsoft.com/office/drawing/2014/main" id="{ACD50122-6F6E-8C09-F994-691204591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66850"/>
            <a:ext cx="47625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dissolve">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BE01E96-FFA3-C320-9E74-B5CD3E109210}"/>
              </a:ext>
            </a:extLst>
          </p:cNvPr>
          <p:cNvSpPr>
            <a:spLocks noGrp="1" noChangeArrowheads="1"/>
          </p:cNvSpPr>
          <p:nvPr>
            <p:ph type="title"/>
          </p:nvPr>
        </p:nvSpPr>
        <p:spPr>
          <a:xfrm>
            <a:off x="457200" y="-228600"/>
            <a:ext cx="8229600" cy="1143000"/>
          </a:xfrm>
        </p:spPr>
        <p:txBody>
          <a:bodyPr/>
          <a:lstStyle/>
          <a:p>
            <a:pPr eaLnBrk="1" hangingPunct="1">
              <a:defRPr/>
            </a:pPr>
            <a:r>
              <a:rPr lang="en-US"/>
              <a:t>Dermis</a:t>
            </a:r>
          </a:p>
        </p:txBody>
      </p:sp>
      <p:sp>
        <p:nvSpPr>
          <p:cNvPr id="44035" name="Rectangle 3">
            <a:extLst>
              <a:ext uri="{FF2B5EF4-FFF2-40B4-BE49-F238E27FC236}">
                <a16:creationId xmlns:a16="http://schemas.microsoft.com/office/drawing/2014/main" id="{BAC47C11-0FF6-7D60-DECF-46AAD09E3B11}"/>
              </a:ext>
            </a:extLst>
          </p:cNvPr>
          <p:cNvSpPr>
            <a:spLocks noGrp="1" noChangeArrowheads="1"/>
          </p:cNvSpPr>
          <p:nvPr>
            <p:ph type="body" sz="half" idx="1"/>
          </p:nvPr>
        </p:nvSpPr>
        <p:spPr>
          <a:xfrm>
            <a:off x="0" y="609600"/>
            <a:ext cx="4953000" cy="6248400"/>
          </a:xfrm>
        </p:spPr>
        <p:txBody>
          <a:bodyPr/>
          <a:lstStyle/>
          <a:p>
            <a:pPr marL="0" indent="0" eaLnBrk="1" hangingPunct="1">
              <a:buNone/>
              <a:defRPr/>
            </a:pPr>
            <a:r>
              <a:rPr lang="en-US" sz="3200" dirty="0"/>
              <a:t>Layers</a:t>
            </a:r>
          </a:p>
          <a:p>
            <a:pPr marL="457200" lvl="1" indent="0" eaLnBrk="1" hangingPunct="1">
              <a:buNone/>
              <a:defRPr/>
            </a:pPr>
            <a:r>
              <a:rPr lang="en-US" sz="2800" u="sng" dirty="0"/>
              <a:t>papillary</a:t>
            </a:r>
            <a:r>
              <a:rPr lang="en-US" sz="2800" dirty="0"/>
              <a:t> – areolar tissue; immunity</a:t>
            </a:r>
          </a:p>
          <a:p>
            <a:pPr marL="1409700" lvl="2" indent="-495300" eaLnBrk="1" hangingPunct="1">
              <a:defRPr/>
            </a:pPr>
            <a:r>
              <a:rPr lang="en-US" sz="2400" dirty="0"/>
              <a:t>Meissner’s corpuscles – pain &amp; touch</a:t>
            </a:r>
          </a:p>
          <a:p>
            <a:pPr marL="457200" lvl="1" indent="0" eaLnBrk="1" hangingPunct="1">
              <a:buNone/>
              <a:defRPr/>
            </a:pPr>
            <a:r>
              <a:rPr lang="en-US" sz="2800" u="sng" dirty="0"/>
              <a:t>reticular</a:t>
            </a:r>
            <a:r>
              <a:rPr lang="en-US" sz="2800" dirty="0"/>
              <a:t> – dense irregular connective tissue</a:t>
            </a:r>
          </a:p>
          <a:p>
            <a:pPr marL="1409700" lvl="2" indent="-495300" eaLnBrk="1" hangingPunct="1">
              <a:defRPr/>
            </a:pPr>
            <a:r>
              <a:rPr lang="en-US" sz="2400" dirty="0"/>
              <a:t>Pacinian corpuscles – pressure sensor</a:t>
            </a:r>
          </a:p>
          <a:p>
            <a:pPr marL="1409700" lvl="2" indent="-495300" eaLnBrk="1" hangingPunct="1">
              <a:defRPr/>
            </a:pPr>
            <a:r>
              <a:rPr lang="en-US" sz="2400" dirty="0"/>
              <a:t>Ruffini corpuscle – stretch, heavy touch</a:t>
            </a:r>
          </a:p>
          <a:p>
            <a:pPr marL="1409700" lvl="2" indent="-495300" eaLnBrk="1" hangingPunct="1">
              <a:defRPr/>
            </a:pPr>
            <a:r>
              <a:rPr lang="en-US" sz="2400" dirty="0"/>
              <a:t>stretch marks – tears in collagen fibers</a:t>
            </a:r>
          </a:p>
        </p:txBody>
      </p:sp>
      <p:sp>
        <p:nvSpPr>
          <p:cNvPr id="44037" name="Rectangle 5">
            <a:extLst>
              <a:ext uri="{FF2B5EF4-FFF2-40B4-BE49-F238E27FC236}">
                <a16:creationId xmlns:a16="http://schemas.microsoft.com/office/drawing/2014/main" id="{2A395557-94ED-43E6-AA86-B24543AFBF60}"/>
              </a:ext>
            </a:extLst>
          </p:cNvPr>
          <p:cNvSpPr>
            <a:spLocks noGrp="1" noChangeArrowheads="1"/>
          </p:cNvSpPr>
          <p:nvPr>
            <p:ph type="body" sz="half" idx="2"/>
          </p:nvPr>
        </p:nvSpPr>
        <p:spPr/>
        <p:txBody>
          <a:bodyPr/>
          <a:lstStyle/>
          <a:p>
            <a:pPr eaLnBrk="1" hangingPunct="1">
              <a:defRPr/>
            </a:pPr>
            <a:endParaRPr lang="en-US"/>
          </a:p>
        </p:txBody>
      </p:sp>
      <p:pic>
        <p:nvPicPr>
          <p:cNvPr id="44036" name="Picture 4" descr="Image:Gray940.png">
            <a:hlinkClick r:id="rId2"/>
            <a:extLst>
              <a:ext uri="{FF2B5EF4-FFF2-40B4-BE49-F238E27FC236}">
                <a16:creationId xmlns:a16="http://schemas.microsoft.com/office/drawing/2014/main" id="{F22D7C07-0EB3-8D35-3CAD-36DDBF9C8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1447800"/>
            <a:ext cx="43084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diamond(out)">
                                      <p:cBhvr>
                                        <p:cTn id="10" dur="2000"/>
                                        <p:tgtEl>
                                          <p:spTgt spid="440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dissolve">
                                      <p:cBhvr>
                                        <p:cTn id="15" dur="500"/>
                                        <p:tgtEl>
                                          <p:spTgt spid="4403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4035">
                                            <p:txEl>
                                              <p:pRg st="2" end="2"/>
                                            </p:txEl>
                                          </p:spTgt>
                                        </p:tgtEl>
                                        <p:attrNameLst>
                                          <p:attrName>style.visibility</p:attrName>
                                        </p:attrNameLst>
                                      </p:cBhvr>
                                      <p:to>
                                        <p:strVal val="visible"/>
                                      </p:to>
                                    </p:set>
                                    <p:animEffect transition="in" filter="dissolve">
                                      <p:cBhvr>
                                        <p:cTn id="20" dur="500"/>
                                        <p:tgtEl>
                                          <p:spTgt spid="4403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Effect transition="in" filter="dissolve">
                                      <p:cBhvr>
                                        <p:cTn id="25" dur="500"/>
                                        <p:tgtEl>
                                          <p:spTgt spid="4403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4035">
                                            <p:txEl>
                                              <p:pRg st="4" end="4"/>
                                            </p:txEl>
                                          </p:spTgt>
                                        </p:tgtEl>
                                        <p:attrNameLst>
                                          <p:attrName>style.visibility</p:attrName>
                                        </p:attrNameLst>
                                      </p:cBhvr>
                                      <p:to>
                                        <p:strVal val="visible"/>
                                      </p:to>
                                    </p:set>
                                    <p:animEffect transition="in" filter="dissolve">
                                      <p:cBhvr>
                                        <p:cTn id="30" dur="500"/>
                                        <p:tgtEl>
                                          <p:spTgt spid="4403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4035">
                                            <p:txEl>
                                              <p:pRg st="5" end="5"/>
                                            </p:txEl>
                                          </p:spTgt>
                                        </p:tgtEl>
                                        <p:attrNameLst>
                                          <p:attrName>style.visibility</p:attrName>
                                        </p:attrNameLst>
                                      </p:cBhvr>
                                      <p:to>
                                        <p:strVal val="visible"/>
                                      </p:to>
                                    </p:set>
                                    <p:animEffect transition="in" filter="dissolve">
                                      <p:cBhvr>
                                        <p:cTn id="35" dur="500"/>
                                        <p:tgtEl>
                                          <p:spTgt spid="44035">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4035">
                                            <p:txEl>
                                              <p:pRg st="6" end="6"/>
                                            </p:txEl>
                                          </p:spTgt>
                                        </p:tgtEl>
                                        <p:attrNameLst>
                                          <p:attrName>style.visibility</p:attrName>
                                        </p:attrNameLst>
                                      </p:cBhvr>
                                      <p:to>
                                        <p:strVal val="visible"/>
                                      </p:to>
                                    </p:set>
                                    <p:animEffect transition="in" filter="dissolve">
                                      <p:cBhvr>
                                        <p:cTn id="40"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320</TotalTime>
  <Words>938</Words>
  <Application>Microsoft Office PowerPoint</Application>
  <PresentationFormat>On-screen Show (4:3)</PresentationFormat>
  <Paragraphs>138</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Wingdings</vt:lpstr>
      <vt:lpstr>Calibri</vt:lpstr>
      <vt:lpstr>Beam</vt:lpstr>
      <vt:lpstr>Integumentary System</vt:lpstr>
      <vt:lpstr>Functions of the skin</vt:lpstr>
      <vt:lpstr>Functions of the skin</vt:lpstr>
      <vt:lpstr>Epidermis</vt:lpstr>
      <vt:lpstr>Epidermis</vt:lpstr>
      <vt:lpstr>Epidermis</vt:lpstr>
      <vt:lpstr>PowerPoint Presentation</vt:lpstr>
      <vt:lpstr>Dermis Structures</vt:lpstr>
      <vt:lpstr>Dermis</vt:lpstr>
      <vt:lpstr>Pruney fingers</vt:lpstr>
      <vt:lpstr>Cutaneous Glands</vt:lpstr>
      <vt:lpstr>Cutaneous Glands</vt:lpstr>
      <vt:lpstr>PowerPoint Presentation</vt:lpstr>
      <vt:lpstr>Hypodermis</vt:lpstr>
      <vt:lpstr>Skin coloration</vt:lpstr>
      <vt:lpstr>Skin Discoloration</vt:lpstr>
      <vt:lpstr>Integumentary System Review</vt:lpstr>
      <vt:lpstr>Common Skin Disorders</vt:lpstr>
      <vt:lpstr>Acne</vt:lpstr>
      <vt:lpstr>Boil</vt:lpstr>
      <vt:lpstr>Bacterial Intertrigo</vt:lpstr>
      <vt:lpstr>Ringworm</vt:lpstr>
      <vt:lpstr>Shingles</vt:lpstr>
      <vt:lpstr>Warts</vt:lpstr>
      <vt:lpstr>Tinea versicolor</vt:lpstr>
      <vt:lpstr>Vitiligo</vt:lpstr>
      <vt:lpstr>Vitiligo: Winnie Harlow</vt:lpstr>
      <vt:lpstr>Psoriasis</vt:lpstr>
      <vt:lpstr>Leprosy</vt:lpstr>
      <vt:lpstr>Leprosy</vt:lpstr>
      <vt:lpstr>Eczema</vt:lpstr>
      <vt:lpstr>Poison Ivy</vt:lpstr>
      <vt:lpstr>Uncommon skin disorders</vt:lpstr>
      <vt:lpstr>Langerhans Cell Histiocytosis </vt:lpstr>
      <vt:lpstr>Toxic Epidermal Necrolysis</vt:lpstr>
      <vt:lpstr>Scleroderma</vt:lpstr>
      <vt:lpstr>Other skin concerns</vt:lpstr>
      <vt:lpstr>Skin Cancers</vt:lpstr>
      <vt:lpstr>Learn the ABC’s!</vt:lpstr>
      <vt:lpstr>Basal cell carcinoma</vt:lpstr>
      <vt:lpstr>Basal cell carcinoma</vt:lpstr>
      <vt:lpstr>Basal cell carcinoma</vt:lpstr>
      <vt:lpstr>Basal cell carcinoma</vt:lpstr>
      <vt:lpstr>Squamous cell carcinoma</vt:lpstr>
      <vt:lpstr>Squamous cell carcinoma</vt:lpstr>
      <vt:lpstr>Malignant melanoma</vt:lpstr>
      <vt:lpstr>PowerPoint Presentation</vt:lpstr>
      <vt:lpstr>Burn Classification</vt:lpstr>
      <vt:lpstr>PowerPoint Presentation</vt:lpstr>
      <vt:lpstr>1st degree burn</vt:lpstr>
      <vt:lpstr>PowerPoint Presentation</vt:lpstr>
      <vt:lpstr>2nd degree burn</vt:lpstr>
      <vt:lpstr>PowerPoint Presentation</vt:lpstr>
      <vt:lpstr>PowerPoint Presentation</vt:lpstr>
      <vt:lpstr>3rd degree burn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Johnson</dc:creator>
  <cp:lastModifiedBy>Scott Johnson</cp:lastModifiedBy>
  <cp:revision>22</cp:revision>
  <cp:lastPrinted>1601-01-01T00:00:00Z</cp:lastPrinted>
  <dcterms:created xsi:type="dcterms:W3CDTF">1601-01-01T00:00:00Z</dcterms:created>
  <dcterms:modified xsi:type="dcterms:W3CDTF">2025-07-17T21:34:46Z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