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D_Cat\a_Muscular_System\Images\Labeled\01_C0032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0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D:\D_Cat\a_Muscular_System\Images\Labeled\13_C0039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3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D_Cat\a_Muscular_System\Images\Labeled\14_C0040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93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D_Cat\a_Muscular_System\Images\Labeled\15_C0041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5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D_Cat\a_Muscular_System\Images\Labeled\17_C0043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78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D_Cat\a_Muscular_System\Images\Labeled\18_C0044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44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D_Cat\a_Muscular_System\Images\Labeled\19_C2011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4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D:\D_Cat\a_Muscular_System\Images\Labeled\22_C0046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181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D:\D_Cat\a_Muscular_System\Images\Labeled\23_C2012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624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D_Cat\a_Muscular_System\Images\Labeled\24_C0048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326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92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D:\D_Cat\a_Muscular_System\Images\Labeled\02_C0033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47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D_Cat\a_Muscular_System\Images\Labeled\04_C0035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5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D_Cat\a_Muscular_System\Images\Labeled\05_C2005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547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D_Cat\a_Muscular_System\Images\Labeled\06_C2007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5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D_Cat\a_Muscular_System\Images\Labeled\07_C2004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3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D_Cat\a_Muscular_System\Images\Labeled\08_C2006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D:\D_Cat\a_Muscular_System\Images\Labeled\11_C2003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88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:\D_Cat\a_Muscular_System\Images\Labeled\12_C2002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3850"/>
            <a:ext cx="8585200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25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Johnson</dc:creator>
  <cp:lastModifiedBy>Scott Johnson</cp:lastModifiedBy>
  <cp:revision>1</cp:revision>
  <dcterms:created xsi:type="dcterms:W3CDTF">2006-08-16T00:00:00Z</dcterms:created>
  <dcterms:modified xsi:type="dcterms:W3CDTF">2013-01-16T15:30:34Z</dcterms:modified>
</cp:coreProperties>
</file>