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7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E261-6316-40DE-824E-677CA0AF411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834B-332E-4E3A-8D96-14F6626EC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Upper Veins Dissection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Facial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06" y="1569645"/>
            <a:ext cx="6694304" cy="496126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715491" y="3671455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6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Facial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02" y="1525108"/>
            <a:ext cx="5950879" cy="493652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408217" y="3560618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5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Subclavian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9" y="1260791"/>
            <a:ext cx="6677891" cy="538939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959927" y="3380523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9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Subscapular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1189901"/>
            <a:ext cx="6737564" cy="543755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726873" y="3477492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9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79618" cy="5703166"/>
          </a:xfrm>
        </p:spPr>
        <p:txBody>
          <a:bodyPr/>
          <a:lstStyle/>
          <a:p>
            <a:r>
              <a:rPr lang="en-US" dirty="0" smtClean="0"/>
              <a:t>Axillary (runs from subscapular to circumflex)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1292008"/>
            <a:ext cx="7037601" cy="535014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837709" y="2641744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Humeral Circumflex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4" y="1638684"/>
            <a:ext cx="7830396" cy="476359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449781" y="2389283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24200" cy="5855566"/>
          </a:xfrm>
        </p:spPr>
        <p:txBody>
          <a:bodyPr/>
          <a:lstStyle/>
          <a:p>
            <a:r>
              <a:rPr lang="en-US" dirty="0" smtClean="0"/>
              <a:t>Brachial (runs from Circumflex to elbow split)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629395"/>
            <a:ext cx="7038534" cy="4795002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394364" y="2286000"/>
            <a:ext cx="2258290" cy="10069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4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97727" cy="5412220"/>
          </a:xfrm>
        </p:spPr>
        <p:txBody>
          <a:bodyPr/>
          <a:lstStyle/>
          <a:p>
            <a:r>
              <a:rPr lang="en-US" dirty="0" smtClean="0"/>
              <a:t>Brachial (runs from Circumflex to elbow split)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55" y="919134"/>
            <a:ext cx="6957063" cy="573559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311236" y="1967345"/>
            <a:ext cx="5514109" cy="18195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3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(thumb side)		Ulnar (pinky side)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7" y="1690688"/>
            <a:ext cx="7630387" cy="519339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7140284" y="1357745"/>
            <a:ext cx="230334" cy="38238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34837" y="1357745"/>
            <a:ext cx="5505447" cy="42394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3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 Vena Cava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67" y="2219870"/>
            <a:ext cx="4030461" cy="463813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978727" y="2219870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5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Azygous (may be</a:t>
            </a:r>
            <a:br>
              <a:rPr lang="en-US" dirty="0" smtClean="0"/>
            </a:br>
            <a:r>
              <a:rPr lang="en-US" dirty="0" smtClean="0"/>
              <a:t>higher or lower)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7" y="365125"/>
            <a:ext cx="3879273" cy="638660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405745" y="2854037"/>
            <a:ext cx="3962400" cy="13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3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Mammary</a:t>
            </a:r>
            <a:br>
              <a:rPr lang="en-US" dirty="0" smtClean="0"/>
            </a:br>
            <a:r>
              <a:rPr lang="en-US" dirty="0" smtClean="0"/>
              <a:t>(look for the nub)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26" y="365125"/>
            <a:ext cx="3747401" cy="6171370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4405745" y="2563091"/>
            <a:ext cx="4572000" cy="2909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0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Brachiocephalics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9" y="246711"/>
            <a:ext cx="5441188" cy="634805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405745" y="2854037"/>
            <a:ext cx="3477491" cy="1662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8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63982" cy="4622511"/>
          </a:xfrm>
        </p:spPr>
        <p:txBody>
          <a:bodyPr>
            <a:normAutofit/>
          </a:bodyPr>
          <a:lstStyle/>
          <a:p>
            <a:r>
              <a:rPr lang="en-US" dirty="0" smtClean="0"/>
              <a:t>Internal Jugular</a:t>
            </a:r>
            <a:br>
              <a:rPr lang="en-US" dirty="0" smtClean="0"/>
            </a:br>
            <a:r>
              <a:rPr lang="en-US" dirty="0" smtClean="0"/>
              <a:t>(where it</a:t>
            </a:r>
            <a:br>
              <a:rPr lang="en-US" dirty="0" smtClean="0"/>
            </a:br>
            <a:r>
              <a:rPr lang="en-US" dirty="0" smtClean="0"/>
              <a:t>should be)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39" y="500877"/>
            <a:ext cx="5726988" cy="5586683"/>
          </a:xfrm>
        </p:spPr>
      </p:pic>
      <p:cxnSp>
        <p:nvCxnSpPr>
          <p:cNvPr id="6" name="Straight Connector 5"/>
          <p:cNvCxnSpPr/>
          <p:nvPr/>
        </p:nvCxnSpPr>
        <p:spPr>
          <a:xfrm flipH="1">
            <a:off x="7038109" y="1427018"/>
            <a:ext cx="1399309" cy="3352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05745" y="2854037"/>
            <a:ext cx="3255819" cy="290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4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Jugular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34" y="1205346"/>
            <a:ext cx="6050242" cy="534417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405745" y="2854037"/>
            <a:ext cx="5832764" cy="14131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8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53145" cy="5010439"/>
          </a:xfrm>
        </p:spPr>
        <p:txBody>
          <a:bodyPr/>
          <a:lstStyle/>
          <a:p>
            <a:r>
              <a:rPr lang="en-US" dirty="0" smtClean="0"/>
              <a:t>Transverse Scapular (comes off External Jugular)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02" y="825760"/>
            <a:ext cx="6917652" cy="592161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405745" y="2854037"/>
            <a:ext cx="2563091" cy="374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7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Jugular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9" y="1436065"/>
            <a:ext cx="7416914" cy="542193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202872" y="3338946"/>
            <a:ext cx="3380509" cy="1149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7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67</Words>
  <Application>Microsoft Office PowerPoint</Application>
  <PresentationFormat>Widescreen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Upper Veins Dissection</vt:lpstr>
      <vt:lpstr>Superior Vena Cava</vt:lpstr>
      <vt:lpstr>Azygous (may be higher or lower)</vt:lpstr>
      <vt:lpstr>Internal Mammary (look for the nub)</vt:lpstr>
      <vt:lpstr>Brachiocephalics</vt:lpstr>
      <vt:lpstr>Internal Jugular (where it should be)</vt:lpstr>
      <vt:lpstr>External Jugular</vt:lpstr>
      <vt:lpstr>Transverse Scapular (comes off External Jugular)</vt:lpstr>
      <vt:lpstr>Transverse Jugular</vt:lpstr>
      <vt:lpstr>Posterior Facial</vt:lpstr>
      <vt:lpstr>Anterior Facial</vt:lpstr>
      <vt:lpstr>Subclavian</vt:lpstr>
      <vt:lpstr>Subscapular</vt:lpstr>
      <vt:lpstr>Axillary (runs from subscapular to circumflex)</vt:lpstr>
      <vt:lpstr>Anterior Humeral Circumflex</vt:lpstr>
      <vt:lpstr>Brachial (runs from Circumflex to elbow split)</vt:lpstr>
      <vt:lpstr>Brachial (runs from Circumflex to elbow split)</vt:lpstr>
      <vt:lpstr>Radial (thumb side)  Ulnar (pinky side)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Veins Dissection</dc:title>
  <dc:creator>Scott Johnson</dc:creator>
  <cp:lastModifiedBy>Scott Johnson</cp:lastModifiedBy>
  <cp:revision>3</cp:revision>
  <dcterms:created xsi:type="dcterms:W3CDTF">2017-01-08T23:16:31Z</dcterms:created>
  <dcterms:modified xsi:type="dcterms:W3CDTF">2017-01-09T21:35:56Z</dcterms:modified>
</cp:coreProperties>
</file>