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BA98-F647-45E6-8664-1F75CB644A1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022-C55C-4B7E-A3A8-4979392AF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6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BA98-F647-45E6-8664-1F75CB644A1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022-C55C-4B7E-A3A8-4979392AF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6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BA98-F647-45E6-8664-1F75CB644A1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022-C55C-4B7E-A3A8-4979392AF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6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BA98-F647-45E6-8664-1F75CB644A1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022-C55C-4B7E-A3A8-4979392AF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3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BA98-F647-45E6-8664-1F75CB644A1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022-C55C-4B7E-A3A8-4979392AF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16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BA98-F647-45E6-8664-1F75CB644A1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022-C55C-4B7E-A3A8-4979392AF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3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BA98-F647-45E6-8664-1F75CB644A1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022-C55C-4B7E-A3A8-4979392AF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BA98-F647-45E6-8664-1F75CB644A1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022-C55C-4B7E-A3A8-4979392AF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7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BA98-F647-45E6-8664-1F75CB644A1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022-C55C-4B7E-A3A8-4979392AF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1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BA98-F647-45E6-8664-1F75CB644A1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022-C55C-4B7E-A3A8-4979392AF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BA98-F647-45E6-8664-1F75CB644A1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022-C55C-4B7E-A3A8-4979392AF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6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2BA98-F647-45E6-8664-1F75CB644A1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02022-C55C-4B7E-A3A8-4979392AF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45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Respiratory System Dissection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8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49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Larynx (region): houses vocal cords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591" y="1690688"/>
            <a:ext cx="9308446" cy="4952499"/>
          </a:xfrm>
        </p:spPr>
      </p:pic>
    </p:spTree>
    <p:extLst>
      <p:ext uri="{BB962C8B-B14F-4D97-AF65-F5344CB8AC3E}">
        <p14:creationId xmlns:p14="http://schemas.microsoft.com/office/powerpoint/2010/main" val="1034279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Vocal Cords (internal flaps): vibrate for vocalization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0" y="1905501"/>
            <a:ext cx="8673912" cy="4752828"/>
          </a:xfrm>
        </p:spPr>
      </p:pic>
      <p:cxnSp>
        <p:nvCxnSpPr>
          <p:cNvPr id="5" name="Straight Arrow Connector 4"/>
          <p:cNvCxnSpPr/>
          <p:nvPr/>
        </p:nvCxnSpPr>
        <p:spPr>
          <a:xfrm flipH="1">
            <a:off x="3311236" y="1579418"/>
            <a:ext cx="2341419" cy="19534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028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Trachea: air to lungs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74" y="1814327"/>
            <a:ext cx="9060872" cy="5043673"/>
          </a:xfrm>
        </p:spPr>
      </p:pic>
    </p:spTree>
    <p:extLst>
      <p:ext uri="{BB962C8B-B14F-4D97-AF65-F5344CB8AC3E}">
        <p14:creationId xmlns:p14="http://schemas.microsoft.com/office/powerpoint/2010/main" val="3771918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Apical Lobe of Lung: respiration/gas exchange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55" y="1690688"/>
            <a:ext cx="7938654" cy="5156845"/>
          </a:xfrm>
        </p:spPr>
      </p:pic>
    </p:spTree>
    <p:extLst>
      <p:ext uri="{BB962C8B-B14F-4D97-AF65-F5344CB8AC3E}">
        <p14:creationId xmlns:p14="http://schemas.microsoft.com/office/powerpoint/2010/main" val="3365734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Cardiac Lobe of Lung : respiration/gas exchange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54" y="1690688"/>
            <a:ext cx="7592291" cy="5310737"/>
          </a:xfrm>
        </p:spPr>
      </p:pic>
    </p:spTree>
    <p:extLst>
      <p:ext uri="{BB962C8B-B14F-4D97-AF65-F5344CB8AC3E}">
        <p14:creationId xmlns:p14="http://schemas.microsoft.com/office/powerpoint/2010/main" val="2542405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Diaphragmatic Lobe of Lung : respiration/gas exchange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4" y="1704756"/>
            <a:ext cx="7322934" cy="5124754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4516582" y="1579418"/>
            <a:ext cx="1946563" cy="3429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382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Intermediate Lobe of Lung : respiration/gas exchange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1" y="1690688"/>
            <a:ext cx="7273637" cy="5212335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2043546" y="3016251"/>
            <a:ext cx="5278582" cy="10252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014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Diaphragm: muscle for breathing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27" y="1696818"/>
            <a:ext cx="7453745" cy="5189317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5805055" y="1482862"/>
            <a:ext cx="2143990" cy="23069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382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65</Words>
  <Application>Microsoft Office PowerPoint</Application>
  <PresentationFormat>Widescreen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Respiratory System Dissection</vt:lpstr>
      <vt:lpstr>Larynx (region): houses vocal cords</vt:lpstr>
      <vt:lpstr>Vocal Cords (internal flaps): vibrate for vocalization</vt:lpstr>
      <vt:lpstr>Trachea: air to lungs</vt:lpstr>
      <vt:lpstr>Apical Lobe of Lung: respiration/gas exchange</vt:lpstr>
      <vt:lpstr>Cardiac Lobe of Lung : respiration/gas exchange</vt:lpstr>
      <vt:lpstr>Diaphragmatic Lobe of Lung : respiration/gas exchange</vt:lpstr>
      <vt:lpstr>Intermediate Lobe of Lung : respiration/gas exchange</vt:lpstr>
      <vt:lpstr>Diaphragm: muscle for breathing</vt:lpstr>
      <vt:lpstr>PowerPoint Presentation</vt:lpstr>
    </vt:vector>
  </TitlesOfParts>
  <Company>Bismarck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 Dissection</dc:title>
  <dc:creator>Scott Johnson</dc:creator>
  <cp:lastModifiedBy>Scott Johnson</cp:lastModifiedBy>
  <cp:revision>4</cp:revision>
  <dcterms:created xsi:type="dcterms:W3CDTF">2017-01-08T23:19:22Z</dcterms:created>
  <dcterms:modified xsi:type="dcterms:W3CDTF">2023-03-29T15:33:35Z</dcterms:modified>
</cp:coreProperties>
</file>