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_Cat\e_Respiratory_System\Images\Labeled\01_C0100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4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_Cat\e_Respiratory_System\Images\Labeled\02_C0018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5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_Cat\e_Respiratory_System\Images\Labeled\03_C003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8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_Cat\e_Respiratory_System\Images\Labeled\04_C2022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1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_Cat\e_Respiratory_System\Images\Labeled\05_C2016b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_Cat\e_Respiratory_System\Images\Labeled\06_C0029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6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_Cat\e_Respiratory_System\Images\Labeled\07_C0030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5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Johnson</dc:creator>
  <cp:lastModifiedBy>Scott Johnson</cp:lastModifiedBy>
  <cp:revision>1</cp:revision>
  <dcterms:created xsi:type="dcterms:W3CDTF">2006-08-16T00:00:00Z</dcterms:created>
  <dcterms:modified xsi:type="dcterms:W3CDTF">2013-01-16T19:07:46Z</dcterms:modified>
</cp:coreProperties>
</file>