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1" r:id="rId7"/>
    <p:sldId id="260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3595-295B-4AE1-BE73-D802899AF657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6F6-C6DC-4DC1-9912-975E38646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26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3595-295B-4AE1-BE73-D802899AF657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6F6-C6DC-4DC1-9912-975E38646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683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3595-295B-4AE1-BE73-D802899AF657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6F6-C6DC-4DC1-9912-975E38646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739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3595-295B-4AE1-BE73-D802899AF657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6F6-C6DC-4DC1-9912-975E38646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727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3595-295B-4AE1-BE73-D802899AF657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6F6-C6DC-4DC1-9912-975E38646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61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3595-295B-4AE1-BE73-D802899AF657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6F6-C6DC-4DC1-9912-975E38646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999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3595-295B-4AE1-BE73-D802899AF657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6F6-C6DC-4DC1-9912-975E38646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932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3595-295B-4AE1-BE73-D802899AF657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6F6-C6DC-4DC1-9912-975E38646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051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3595-295B-4AE1-BE73-D802899AF657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6F6-C6DC-4DC1-9912-975E38646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602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3595-295B-4AE1-BE73-D802899AF657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6F6-C6DC-4DC1-9912-975E38646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031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3595-295B-4AE1-BE73-D802899AF657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6F6-C6DC-4DC1-9912-975E38646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375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63595-295B-4AE1-BE73-D802899AF657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6C6F6-C6DC-4DC1-9912-975E38646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808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guardian.com/technology/2018/may/16/yanny-or-laurel-sound-illusion-sets-off-ear-splitting-argument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41492"/>
            <a:ext cx="12192000" cy="8140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15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2C1A1-FF33-447B-9075-AD2161760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385B292-26D3-49C4-98E1-F5E73535E3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58535" y="-24525"/>
            <a:ext cx="5874929" cy="688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296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565" y="-502758"/>
            <a:ext cx="10931235" cy="8076583"/>
          </a:xfrm>
        </p:spPr>
      </p:pic>
    </p:spTree>
    <p:extLst>
      <p:ext uri="{BB962C8B-B14F-4D97-AF65-F5344CB8AC3E}">
        <p14:creationId xmlns:p14="http://schemas.microsoft.com/office/powerpoint/2010/main" val="1253296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-101384"/>
            <a:ext cx="6151418" cy="7199956"/>
          </a:xfrm>
        </p:spPr>
      </p:pic>
    </p:spTree>
    <p:extLst>
      <p:ext uri="{BB962C8B-B14F-4D97-AF65-F5344CB8AC3E}">
        <p14:creationId xmlns:p14="http://schemas.microsoft.com/office/powerpoint/2010/main" val="1070996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377" y="0"/>
            <a:ext cx="11139296" cy="6858000"/>
          </a:xfrm>
        </p:spPr>
      </p:pic>
    </p:spTree>
    <p:extLst>
      <p:ext uri="{BB962C8B-B14F-4D97-AF65-F5344CB8AC3E}">
        <p14:creationId xmlns:p14="http://schemas.microsoft.com/office/powerpoint/2010/main" val="609953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563" y="0"/>
            <a:ext cx="7162800" cy="7108809"/>
          </a:xfrm>
        </p:spPr>
      </p:pic>
    </p:spTree>
    <p:extLst>
      <p:ext uri="{BB962C8B-B14F-4D97-AF65-F5344CB8AC3E}">
        <p14:creationId xmlns:p14="http://schemas.microsoft.com/office/powerpoint/2010/main" val="2833415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125"/>
            <a:ext cx="12192000" cy="6126737"/>
          </a:xfrm>
        </p:spPr>
      </p:pic>
    </p:spTree>
    <p:extLst>
      <p:ext uri="{BB962C8B-B14F-4D97-AF65-F5344CB8AC3E}">
        <p14:creationId xmlns:p14="http://schemas.microsoft.com/office/powerpoint/2010/main" val="2120662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Yanny</a:t>
            </a:r>
            <a:r>
              <a:rPr lang="en-US" dirty="0"/>
              <a:t> or Laurel?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https://www.theguardian.com/technology/2018/may/16/yanny-or-laurel-sound-illusion-sets-off-ear-splitting-arguments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261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21</Words>
  <Application>Microsoft Office PowerPoint</Application>
  <PresentationFormat>Widescreen</PresentationFormat>
  <Paragraphs>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Yanny or Laurel?</vt:lpstr>
    </vt:vector>
  </TitlesOfParts>
  <Company>Bismarck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Johnson</dc:creator>
  <cp:lastModifiedBy>Scott Johnson</cp:lastModifiedBy>
  <cp:revision>4</cp:revision>
  <dcterms:created xsi:type="dcterms:W3CDTF">2018-05-15T14:00:07Z</dcterms:created>
  <dcterms:modified xsi:type="dcterms:W3CDTF">2025-07-17T22:36:00Z</dcterms:modified>
</cp:coreProperties>
</file>