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E0CADCF-230D-E73E-5312-2C42053657A5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1E28065B-A033-C949-3B3E-BE2E4AD8AAA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24AB853-9EE7-6023-0D04-9A6D5DE10D7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92904F02-E1FE-C566-8893-91D33743FC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0B338421-851C-8082-5F55-6AE5869FE9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DCA9EA73-59F4-DE99-989D-E8996E9D83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8B3FFCE4-3BB7-765A-7E22-C2D75AF49D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54106ED5-6FAF-2707-0DA4-8E1783B2E87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F0A39DC2-1291-5BB6-A5C6-04BF3810D9E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D8CD0DF1-A7B9-19CF-EFB4-CACBDA3BE9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2C7840E0-4B25-D7C4-F441-B40D760B4E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7622A7A4-D654-E1EE-AFC8-CAA474396A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BE8F10AD-CA85-FCEB-DFB9-5658899F91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88BF4FC-F37C-CB4D-2B87-BBD32493328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E8A9EE66-E45B-6E83-2F58-DE382BFF1E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82A4D2D8-A646-259F-6688-C910A8B0516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6D543D68-2051-7384-4262-01BF894A92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38063863-4F46-DED7-BAF5-B0361DCD88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C730694E-98B2-6F4C-CB3D-AF133049D1E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396F7B44-3ADA-3422-1323-6DE8215424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0ECBA667-DD01-07BB-3206-5A9B8935A88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4C5DD412-7108-C813-F007-DD6B1FB23F7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2EBD73E8-A81D-14F3-5654-5A53EFFA9D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E98EA573-6A83-E3FE-61EB-CB6559BDD2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07653D45-9110-B871-C87F-90A923D0FF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62CE95D2-89D0-4F7B-1175-986E3136619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9C368F40-3F80-8DE2-4376-753EBC88B14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9B69C7A7-F757-5DAE-8D5F-04DC833940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3BA383F-6529-C61E-4C96-E212745A17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E50678C6-7AA8-A6A7-09E4-199353D9EE6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B274398F-9B05-AD4E-AA48-CD0AF1611B6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D31C03E5-FBFA-34E3-736F-EB3BC64D153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E54CAA0A-408F-4835-42B7-9C1F8653722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E58D0EDF-9967-E539-02F9-D6705DA9D2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422D2DC5-A7CB-246F-ACFA-5C374DAA6D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Oval 37">
              <a:extLst>
                <a:ext uri="{FF2B5EF4-FFF2-40B4-BE49-F238E27FC236}">
                  <a16:creationId xmlns:a16="http://schemas.microsoft.com/office/drawing/2014/main" id="{B8EA028C-D4D4-64FA-91A9-FEA7CCFCED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0BA7299F-5404-AB7F-E929-D43819437F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8F62846D-3805-1F22-543B-26BF8D76A1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956F6EDA-7AD8-AA59-8B9E-C2D50500CE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3C0B445E-5147-85B6-54CE-857CDD74B0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8FDA6D36-FB31-65BA-D032-9C17178B1E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71BA6779-C2DC-B4E6-46CA-D52F707135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A0AE254F-CBA2-639B-4382-94C1ABF227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D9BBD8EA-CF44-487D-D1AC-5A6AC29451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6">
              <a:extLst>
                <a:ext uri="{FF2B5EF4-FFF2-40B4-BE49-F238E27FC236}">
                  <a16:creationId xmlns:a16="http://schemas.microsoft.com/office/drawing/2014/main" id="{C60A32A8-2402-E650-0386-A669A5839A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7" name="Oval 47">
              <a:extLst>
                <a:ext uri="{FF2B5EF4-FFF2-40B4-BE49-F238E27FC236}">
                  <a16:creationId xmlns:a16="http://schemas.microsoft.com/office/drawing/2014/main" id="{B2750DF9-99C0-02A4-283E-C0644280A2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8" name="Oval 48">
              <a:extLst>
                <a:ext uri="{FF2B5EF4-FFF2-40B4-BE49-F238E27FC236}">
                  <a16:creationId xmlns:a16="http://schemas.microsoft.com/office/drawing/2014/main" id="{00DF34C8-7F28-5028-79F6-BA3E720B1E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9" name="Oval 49">
              <a:extLst>
                <a:ext uri="{FF2B5EF4-FFF2-40B4-BE49-F238E27FC236}">
                  <a16:creationId xmlns:a16="http://schemas.microsoft.com/office/drawing/2014/main" id="{AACB56B2-C785-02B7-8BAA-60E290F3A6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0" name="Oval 50">
              <a:extLst>
                <a:ext uri="{FF2B5EF4-FFF2-40B4-BE49-F238E27FC236}">
                  <a16:creationId xmlns:a16="http://schemas.microsoft.com/office/drawing/2014/main" id="{C993387D-0A3C-F145-0660-688BD2E6E8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" name="Oval 51">
              <a:extLst>
                <a:ext uri="{FF2B5EF4-FFF2-40B4-BE49-F238E27FC236}">
                  <a16:creationId xmlns:a16="http://schemas.microsoft.com/office/drawing/2014/main" id="{5522CE7C-2154-D108-B54B-88A5B06B06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2" name="Oval 52">
              <a:extLst>
                <a:ext uri="{FF2B5EF4-FFF2-40B4-BE49-F238E27FC236}">
                  <a16:creationId xmlns:a16="http://schemas.microsoft.com/office/drawing/2014/main" id="{D3671391-E9E3-D67F-CB2D-A739A3B3A1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3" name="Oval 53">
              <a:extLst>
                <a:ext uri="{FF2B5EF4-FFF2-40B4-BE49-F238E27FC236}">
                  <a16:creationId xmlns:a16="http://schemas.microsoft.com/office/drawing/2014/main" id="{E8B14BE8-9262-01F4-C153-8F20C07F55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0FC326FB-79D8-58BD-BBCC-E481D057B7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5" name="Oval 55">
              <a:extLst>
                <a:ext uri="{FF2B5EF4-FFF2-40B4-BE49-F238E27FC236}">
                  <a16:creationId xmlns:a16="http://schemas.microsoft.com/office/drawing/2014/main" id="{0CCF95CA-F46B-FC55-20C9-D334010853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6" name="Oval 56">
              <a:extLst>
                <a:ext uri="{FF2B5EF4-FFF2-40B4-BE49-F238E27FC236}">
                  <a16:creationId xmlns:a16="http://schemas.microsoft.com/office/drawing/2014/main" id="{5E64A58D-A97F-E261-EF1C-F52579382C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7" name="Oval 57">
              <a:extLst>
                <a:ext uri="{FF2B5EF4-FFF2-40B4-BE49-F238E27FC236}">
                  <a16:creationId xmlns:a16="http://schemas.microsoft.com/office/drawing/2014/main" id="{653CCE64-A368-E646-1A14-554F52D450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8" name="Oval 58">
              <a:extLst>
                <a:ext uri="{FF2B5EF4-FFF2-40B4-BE49-F238E27FC236}">
                  <a16:creationId xmlns:a16="http://schemas.microsoft.com/office/drawing/2014/main" id="{CF233A3A-2386-7BFC-45CF-60C7C370C6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9" name="Oval 59">
              <a:extLst>
                <a:ext uri="{FF2B5EF4-FFF2-40B4-BE49-F238E27FC236}">
                  <a16:creationId xmlns:a16="http://schemas.microsoft.com/office/drawing/2014/main" id="{4CE8BB1C-937F-6928-0D35-3BFECB872E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0" name="Oval 60">
              <a:extLst>
                <a:ext uri="{FF2B5EF4-FFF2-40B4-BE49-F238E27FC236}">
                  <a16:creationId xmlns:a16="http://schemas.microsoft.com/office/drawing/2014/main" id="{8A97F9DA-D5CD-291A-96EA-828A8EE20A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" name="Oval 61">
              <a:extLst>
                <a:ext uri="{FF2B5EF4-FFF2-40B4-BE49-F238E27FC236}">
                  <a16:creationId xmlns:a16="http://schemas.microsoft.com/office/drawing/2014/main" id="{E4875BE3-E156-C065-2676-31FAF2D0F7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2" name="Oval 62">
              <a:extLst>
                <a:ext uri="{FF2B5EF4-FFF2-40B4-BE49-F238E27FC236}">
                  <a16:creationId xmlns:a16="http://schemas.microsoft.com/office/drawing/2014/main" id="{4B70A9FD-0F9D-8C9B-C7C5-8B81CC4A8C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3" name="Oval 63">
              <a:extLst>
                <a:ext uri="{FF2B5EF4-FFF2-40B4-BE49-F238E27FC236}">
                  <a16:creationId xmlns:a16="http://schemas.microsoft.com/office/drawing/2014/main" id="{EBE28157-C63D-A061-D33D-C4AF158E98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2" name="Oval 64">
              <a:extLst>
                <a:ext uri="{FF2B5EF4-FFF2-40B4-BE49-F238E27FC236}">
                  <a16:creationId xmlns:a16="http://schemas.microsoft.com/office/drawing/2014/main" id="{B6B0D487-68AA-C072-B39F-B6AE7A3E6C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3" name="Oval 65">
              <a:extLst>
                <a:ext uri="{FF2B5EF4-FFF2-40B4-BE49-F238E27FC236}">
                  <a16:creationId xmlns:a16="http://schemas.microsoft.com/office/drawing/2014/main" id="{B1F0E537-0189-D27F-6BD7-A827D3FA29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4" name="Oval 66">
              <a:extLst>
                <a:ext uri="{FF2B5EF4-FFF2-40B4-BE49-F238E27FC236}">
                  <a16:creationId xmlns:a16="http://schemas.microsoft.com/office/drawing/2014/main" id="{05E0DB84-A9A2-5CBC-15AF-A61D93994E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5" name="Oval 67">
              <a:extLst>
                <a:ext uri="{FF2B5EF4-FFF2-40B4-BE49-F238E27FC236}">
                  <a16:creationId xmlns:a16="http://schemas.microsoft.com/office/drawing/2014/main" id="{E1CC3202-6ABE-C3EF-C765-07599D2913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6" name="Oval 68">
              <a:extLst>
                <a:ext uri="{FF2B5EF4-FFF2-40B4-BE49-F238E27FC236}">
                  <a16:creationId xmlns:a16="http://schemas.microsoft.com/office/drawing/2014/main" id="{6BAE59C6-DD78-DD4F-2DC3-6C98920C8B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7" name="Oval 69">
              <a:extLst>
                <a:ext uri="{FF2B5EF4-FFF2-40B4-BE49-F238E27FC236}">
                  <a16:creationId xmlns:a16="http://schemas.microsoft.com/office/drawing/2014/main" id="{E9976C45-1A06-D0FC-7880-BE5C9B1D19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8" name="Oval 70">
              <a:extLst>
                <a:ext uri="{FF2B5EF4-FFF2-40B4-BE49-F238E27FC236}">
                  <a16:creationId xmlns:a16="http://schemas.microsoft.com/office/drawing/2014/main" id="{8CE76081-531C-E30D-C55C-69316B9734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79" name="Oval 71">
              <a:extLst>
                <a:ext uri="{FF2B5EF4-FFF2-40B4-BE49-F238E27FC236}">
                  <a16:creationId xmlns:a16="http://schemas.microsoft.com/office/drawing/2014/main" id="{C3FD2873-B0C7-07CD-D46D-9262C15078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0" name="Oval 72">
              <a:extLst>
                <a:ext uri="{FF2B5EF4-FFF2-40B4-BE49-F238E27FC236}">
                  <a16:creationId xmlns:a16="http://schemas.microsoft.com/office/drawing/2014/main" id="{BE8E0490-5B95-6168-E2E8-3169D5959E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1" name="Oval 73">
              <a:extLst>
                <a:ext uri="{FF2B5EF4-FFF2-40B4-BE49-F238E27FC236}">
                  <a16:creationId xmlns:a16="http://schemas.microsoft.com/office/drawing/2014/main" id="{3E94B026-5959-8259-6AF4-E3F7ADA159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2" name="Oval 74">
              <a:extLst>
                <a:ext uri="{FF2B5EF4-FFF2-40B4-BE49-F238E27FC236}">
                  <a16:creationId xmlns:a16="http://schemas.microsoft.com/office/drawing/2014/main" id="{1F14C224-96B0-EF2E-F362-FB6E049B5A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3" name="Oval 75">
              <a:extLst>
                <a:ext uri="{FF2B5EF4-FFF2-40B4-BE49-F238E27FC236}">
                  <a16:creationId xmlns:a16="http://schemas.microsoft.com/office/drawing/2014/main" id="{187F1173-AF07-4BD7-2DBC-CADE8E6C42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4" name="Oval 76">
              <a:extLst>
                <a:ext uri="{FF2B5EF4-FFF2-40B4-BE49-F238E27FC236}">
                  <a16:creationId xmlns:a16="http://schemas.microsoft.com/office/drawing/2014/main" id="{550E999A-96C2-30EA-16B9-77B346FC11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5" name="Oval 77">
              <a:extLst>
                <a:ext uri="{FF2B5EF4-FFF2-40B4-BE49-F238E27FC236}">
                  <a16:creationId xmlns:a16="http://schemas.microsoft.com/office/drawing/2014/main" id="{C7A486DD-7358-2837-2BAF-AD5A1B0E2D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6" name="Oval 78">
              <a:extLst>
                <a:ext uri="{FF2B5EF4-FFF2-40B4-BE49-F238E27FC236}">
                  <a16:creationId xmlns:a16="http://schemas.microsoft.com/office/drawing/2014/main" id="{B30E104C-4087-C2A9-AE43-86E3C0DA49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7" name="Oval 79">
              <a:extLst>
                <a:ext uri="{FF2B5EF4-FFF2-40B4-BE49-F238E27FC236}">
                  <a16:creationId xmlns:a16="http://schemas.microsoft.com/office/drawing/2014/main" id="{B2BF6D52-B907-1D91-7142-CF80B8E2A0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8" name="Oval 80">
              <a:extLst>
                <a:ext uri="{FF2B5EF4-FFF2-40B4-BE49-F238E27FC236}">
                  <a16:creationId xmlns:a16="http://schemas.microsoft.com/office/drawing/2014/main" id="{8A2FBBE8-295F-2E6F-0840-463F77C704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89" name="Oval 81">
              <a:extLst>
                <a:ext uri="{FF2B5EF4-FFF2-40B4-BE49-F238E27FC236}">
                  <a16:creationId xmlns:a16="http://schemas.microsoft.com/office/drawing/2014/main" id="{E4365FBC-3160-876C-790C-D96EBDC495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0" name="Oval 82">
              <a:extLst>
                <a:ext uri="{FF2B5EF4-FFF2-40B4-BE49-F238E27FC236}">
                  <a16:creationId xmlns:a16="http://schemas.microsoft.com/office/drawing/2014/main" id="{F16BFA6B-2FC9-EFF6-B2BC-9DA7AB0FA0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1" name="Oval 83">
              <a:extLst>
                <a:ext uri="{FF2B5EF4-FFF2-40B4-BE49-F238E27FC236}">
                  <a16:creationId xmlns:a16="http://schemas.microsoft.com/office/drawing/2014/main" id="{15663693-82F2-A178-882D-5E6FD0969D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2" name="Oval 84">
              <a:extLst>
                <a:ext uri="{FF2B5EF4-FFF2-40B4-BE49-F238E27FC236}">
                  <a16:creationId xmlns:a16="http://schemas.microsoft.com/office/drawing/2014/main" id="{23B8B6CE-19DB-66B9-94E5-6E652623E8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3" name="Oval 85">
              <a:extLst>
                <a:ext uri="{FF2B5EF4-FFF2-40B4-BE49-F238E27FC236}">
                  <a16:creationId xmlns:a16="http://schemas.microsoft.com/office/drawing/2014/main" id="{73BC16AD-A459-CD4A-7380-86FE4EFF56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4" name="Oval 86">
              <a:extLst>
                <a:ext uri="{FF2B5EF4-FFF2-40B4-BE49-F238E27FC236}">
                  <a16:creationId xmlns:a16="http://schemas.microsoft.com/office/drawing/2014/main" id="{860C0BD8-D699-8D0D-7A82-7A108DFBEF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5" name="Oval 87">
              <a:extLst>
                <a:ext uri="{FF2B5EF4-FFF2-40B4-BE49-F238E27FC236}">
                  <a16:creationId xmlns:a16="http://schemas.microsoft.com/office/drawing/2014/main" id="{99561F0C-6269-C091-16E8-D296293539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6" name="Oval 88">
              <a:extLst>
                <a:ext uri="{FF2B5EF4-FFF2-40B4-BE49-F238E27FC236}">
                  <a16:creationId xmlns:a16="http://schemas.microsoft.com/office/drawing/2014/main" id="{B0781E05-AB6B-B2CC-5BE9-A73276DEDE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697" name="Oval 89">
              <a:extLst>
                <a:ext uri="{FF2B5EF4-FFF2-40B4-BE49-F238E27FC236}">
                  <a16:creationId xmlns:a16="http://schemas.microsoft.com/office/drawing/2014/main" id="{B2E612FA-9B0A-EFBD-B879-18F54904FF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0" name="Oval 90">
              <a:extLst>
                <a:ext uri="{FF2B5EF4-FFF2-40B4-BE49-F238E27FC236}">
                  <a16:creationId xmlns:a16="http://schemas.microsoft.com/office/drawing/2014/main" id="{2D4F836F-9E0B-72C3-FBE2-78EFA7D2E1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1" name="Oval 91">
              <a:extLst>
                <a:ext uri="{FF2B5EF4-FFF2-40B4-BE49-F238E27FC236}">
                  <a16:creationId xmlns:a16="http://schemas.microsoft.com/office/drawing/2014/main" id="{1D936074-F2B1-2022-2DEF-A3DF0F1EF7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2" name="Oval 92">
              <a:extLst>
                <a:ext uri="{FF2B5EF4-FFF2-40B4-BE49-F238E27FC236}">
                  <a16:creationId xmlns:a16="http://schemas.microsoft.com/office/drawing/2014/main" id="{E3364689-33E6-0123-4CA4-C31A61C292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3" name="Oval 93">
              <a:extLst>
                <a:ext uri="{FF2B5EF4-FFF2-40B4-BE49-F238E27FC236}">
                  <a16:creationId xmlns:a16="http://schemas.microsoft.com/office/drawing/2014/main" id="{F1ED769C-76F7-D540-BBCA-6CA0276C71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4" name="Oval 94">
              <a:extLst>
                <a:ext uri="{FF2B5EF4-FFF2-40B4-BE49-F238E27FC236}">
                  <a16:creationId xmlns:a16="http://schemas.microsoft.com/office/drawing/2014/main" id="{528BCDD3-AC8A-D227-89BE-231D858DD4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5" name="Oval 95">
              <a:extLst>
                <a:ext uri="{FF2B5EF4-FFF2-40B4-BE49-F238E27FC236}">
                  <a16:creationId xmlns:a16="http://schemas.microsoft.com/office/drawing/2014/main" id="{A2E0B75E-45BA-D5AD-B302-1C10296CD9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6" name="Oval 96">
              <a:extLst>
                <a:ext uri="{FF2B5EF4-FFF2-40B4-BE49-F238E27FC236}">
                  <a16:creationId xmlns:a16="http://schemas.microsoft.com/office/drawing/2014/main" id="{9D6C8019-50EF-E98E-3AFA-EB9D95CDD2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7" name="Oval 97">
              <a:extLst>
                <a:ext uri="{FF2B5EF4-FFF2-40B4-BE49-F238E27FC236}">
                  <a16:creationId xmlns:a16="http://schemas.microsoft.com/office/drawing/2014/main" id="{06CD7CD2-479D-D910-FAC8-E0F2F1D94B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8" name="Oval 98">
              <a:extLst>
                <a:ext uri="{FF2B5EF4-FFF2-40B4-BE49-F238E27FC236}">
                  <a16:creationId xmlns:a16="http://schemas.microsoft.com/office/drawing/2014/main" id="{A7BBB820-3006-7CDB-563F-959C74F071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09" name="Oval 99">
              <a:extLst>
                <a:ext uri="{FF2B5EF4-FFF2-40B4-BE49-F238E27FC236}">
                  <a16:creationId xmlns:a16="http://schemas.microsoft.com/office/drawing/2014/main" id="{95A3A080-0197-1379-EC26-E89F9167E3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0" name="Oval 100">
              <a:extLst>
                <a:ext uri="{FF2B5EF4-FFF2-40B4-BE49-F238E27FC236}">
                  <a16:creationId xmlns:a16="http://schemas.microsoft.com/office/drawing/2014/main" id="{42F15612-271F-4DED-7204-C82CFA9AC8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1" name="Oval 101">
              <a:extLst>
                <a:ext uri="{FF2B5EF4-FFF2-40B4-BE49-F238E27FC236}">
                  <a16:creationId xmlns:a16="http://schemas.microsoft.com/office/drawing/2014/main" id="{0C84DBEF-FAF9-4871-EB4C-3A472DBF65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2" name="Oval 102">
              <a:extLst>
                <a:ext uri="{FF2B5EF4-FFF2-40B4-BE49-F238E27FC236}">
                  <a16:creationId xmlns:a16="http://schemas.microsoft.com/office/drawing/2014/main" id="{F9676A3D-EFAE-92FB-6E0B-B8C123F9AF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3" name="Oval 103">
              <a:extLst>
                <a:ext uri="{FF2B5EF4-FFF2-40B4-BE49-F238E27FC236}">
                  <a16:creationId xmlns:a16="http://schemas.microsoft.com/office/drawing/2014/main" id="{48015A1D-D586-3709-0D57-A0EA0BEA14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4" name="Oval 104">
              <a:extLst>
                <a:ext uri="{FF2B5EF4-FFF2-40B4-BE49-F238E27FC236}">
                  <a16:creationId xmlns:a16="http://schemas.microsoft.com/office/drawing/2014/main" id="{A0775595-98B6-3735-79F4-392211DAC8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5" name="Oval 105">
              <a:extLst>
                <a:ext uri="{FF2B5EF4-FFF2-40B4-BE49-F238E27FC236}">
                  <a16:creationId xmlns:a16="http://schemas.microsoft.com/office/drawing/2014/main" id="{A1B294D8-8E21-40E3-D842-4BB2C39067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6" name="Oval 106">
              <a:extLst>
                <a:ext uri="{FF2B5EF4-FFF2-40B4-BE49-F238E27FC236}">
                  <a16:creationId xmlns:a16="http://schemas.microsoft.com/office/drawing/2014/main" id="{978D2A8F-B628-D436-0FD7-693C82D539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7" name="Oval 107">
              <a:extLst>
                <a:ext uri="{FF2B5EF4-FFF2-40B4-BE49-F238E27FC236}">
                  <a16:creationId xmlns:a16="http://schemas.microsoft.com/office/drawing/2014/main" id="{90E39244-F087-D2F3-6B96-EAD12C1E81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8" name="Oval 108">
              <a:extLst>
                <a:ext uri="{FF2B5EF4-FFF2-40B4-BE49-F238E27FC236}">
                  <a16:creationId xmlns:a16="http://schemas.microsoft.com/office/drawing/2014/main" id="{960B4D81-BCE1-3306-FB0F-37D074A7A3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19" name="Oval 109">
              <a:extLst>
                <a:ext uri="{FF2B5EF4-FFF2-40B4-BE49-F238E27FC236}">
                  <a16:creationId xmlns:a16="http://schemas.microsoft.com/office/drawing/2014/main" id="{9D069552-31D4-C673-1236-447184961D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0" name="Oval 110">
              <a:extLst>
                <a:ext uri="{FF2B5EF4-FFF2-40B4-BE49-F238E27FC236}">
                  <a16:creationId xmlns:a16="http://schemas.microsoft.com/office/drawing/2014/main" id="{84919143-8399-D255-B881-E1A6F49E5B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1" name="Oval 111">
              <a:extLst>
                <a:ext uri="{FF2B5EF4-FFF2-40B4-BE49-F238E27FC236}">
                  <a16:creationId xmlns:a16="http://schemas.microsoft.com/office/drawing/2014/main" id="{417A0F2F-A711-183C-C24D-1DBD7542E8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2" name="Oval 112">
              <a:extLst>
                <a:ext uri="{FF2B5EF4-FFF2-40B4-BE49-F238E27FC236}">
                  <a16:creationId xmlns:a16="http://schemas.microsoft.com/office/drawing/2014/main" id="{A74AB9A5-73D7-CC32-57BD-B653477824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3" name="Oval 113">
              <a:extLst>
                <a:ext uri="{FF2B5EF4-FFF2-40B4-BE49-F238E27FC236}">
                  <a16:creationId xmlns:a16="http://schemas.microsoft.com/office/drawing/2014/main" id="{7B65A162-8957-CD66-84F0-9404CF135B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4" name="Oval 114">
              <a:extLst>
                <a:ext uri="{FF2B5EF4-FFF2-40B4-BE49-F238E27FC236}">
                  <a16:creationId xmlns:a16="http://schemas.microsoft.com/office/drawing/2014/main" id="{D05C7556-FF71-14ED-69EA-85EBAE7212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5" name="Oval 115">
              <a:extLst>
                <a:ext uri="{FF2B5EF4-FFF2-40B4-BE49-F238E27FC236}">
                  <a16:creationId xmlns:a16="http://schemas.microsoft.com/office/drawing/2014/main" id="{6D736142-94BE-D472-A8EF-476F444230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6" name="Oval 116">
              <a:extLst>
                <a:ext uri="{FF2B5EF4-FFF2-40B4-BE49-F238E27FC236}">
                  <a16:creationId xmlns:a16="http://schemas.microsoft.com/office/drawing/2014/main" id="{F4058F15-6460-63B8-C9CE-81DDB2D85C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7" name="Oval 117">
              <a:extLst>
                <a:ext uri="{FF2B5EF4-FFF2-40B4-BE49-F238E27FC236}">
                  <a16:creationId xmlns:a16="http://schemas.microsoft.com/office/drawing/2014/main" id="{1B132E58-4726-2750-2F66-A303AA8CD3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8" name="Oval 118">
              <a:extLst>
                <a:ext uri="{FF2B5EF4-FFF2-40B4-BE49-F238E27FC236}">
                  <a16:creationId xmlns:a16="http://schemas.microsoft.com/office/drawing/2014/main" id="{201078B6-D889-0BAC-ED72-FB4ED1431F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29" name="Oval 119">
              <a:extLst>
                <a:ext uri="{FF2B5EF4-FFF2-40B4-BE49-F238E27FC236}">
                  <a16:creationId xmlns:a16="http://schemas.microsoft.com/office/drawing/2014/main" id="{A27DBFC7-1606-A5A7-DA54-6851A221BC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0" name="Oval 120">
              <a:extLst>
                <a:ext uri="{FF2B5EF4-FFF2-40B4-BE49-F238E27FC236}">
                  <a16:creationId xmlns:a16="http://schemas.microsoft.com/office/drawing/2014/main" id="{C28E39D5-C98B-DC97-8C88-E2D1A7D16A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1" name="Oval 121">
              <a:extLst>
                <a:ext uri="{FF2B5EF4-FFF2-40B4-BE49-F238E27FC236}">
                  <a16:creationId xmlns:a16="http://schemas.microsoft.com/office/drawing/2014/main" id="{5B9ABF8E-6FFD-75A4-F38B-39CB894867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2" name="Oval 122">
              <a:extLst>
                <a:ext uri="{FF2B5EF4-FFF2-40B4-BE49-F238E27FC236}">
                  <a16:creationId xmlns:a16="http://schemas.microsoft.com/office/drawing/2014/main" id="{B3F16F42-1940-38D4-37CE-B6A89391E0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3" name="Oval 123">
              <a:extLst>
                <a:ext uri="{FF2B5EF4-FFF2-40B4-BE49-F238E27FC236}">
                  <a16:creationId xmlns:a16="http://schemas.microsoft.com/office/drawing/2014/main" id="{3BCD1713-BA84-93FE-8713-E8B9BE86CB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4" name="Oval 124">
              <a:extLst>
                <a:ext uri="{FF2B5EF4-FFF2-40B4-BE49-F238E27FC236}">
                  <a16:creationId xmlns:a16="http://schemas.microsoft.com/office/drawing/2014/main" id="{DBAE2B0B-78B8-396E-A914-8C71B0E27C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5" name="Oval 125">
              <a:extLst>
                <a:ext uri="{FF2B5EF4-FFF2-40B4-BE49-F238E27FC236}">
                  <a16:creationId xmlns:a16="http://schemas.microsoft.com/office/drawing/2014/main" id="{C419610A-9CE9-C93E-6B43-40DD420FC8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6" name="Oval 126">
              <a:extLst>
                <a:ext uri="{FF2B5EF4-FFF2-40B4-BE49-F238E27FC236}">
                  <a16:creationId xmlns:a16="http://schemas.microsoft.com/office/drawing/2014/main" id="{17BE36BD-B0B8-F495-4414-2704EFC1C4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7" name="Oval 127">
              <a:extLst>
                <a:ext uri="{FF2B5EF4-FFF2-40B4-BE49-F238E27FC236}">
                  <a16:creationId xmlns:a16="http://schemas.microsoft.com/office/drawing/2014/main" id="{71D7F8A1-A753-8FD9-09CF-63D6873920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8" name="Oval 128">
              <a:extLst>
                <a:ext uri="{FF2B5EF4-FFF2-40B4-BE49-F238E27FC236}">
                  <a16:creationId xmlns:a16="http://schemas.microsoft.com/office/drawing/2014/main" id="{87BB2477-9788-6B05-B2E2-7E467FBA93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39" name="Oval 129">
              <a:extLst>
                <a:ext uri="{FF2B5EF4-FFF2-40B4-BE49-F238E27FC236}">
                  <a16:creationId xmlns:a16="http://schemas.microsoft.com/office/drawing/2014/main" id="{4DE98434-164E-2755-0848-2418970F8B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0" name="Oval 130">
              <a:extLst>
                <a:ext uri="{FF2B5EF4-FFF2-40B4-BE49-F238E27FC236}">
                  <a16:creationId xmlns:a16="http://schemas.microsoft.com/office/drawing/2014/main" id="{43C1076B-AA83-A970-7972-16C1EA6D7F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1" name="Oval 131">
              <a:extLst>
                <a:ext uri="{FF2B5EF4-FFF2-40B4-BE49-F238E27FC236}">
                  <a16:creationId xmlns:a16="http://schemas.microsoft.com/office/drawing/2014/main" id="{6B619E9F-C06F-EFC4-FAC2-9E6509A7A7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2" name="Oval 132">
              <a:extLst>
                <a:ext uri="{FF2B5EF4-FFF2-40B4-BE49-F238E27FC236}">
                  <a16:creationId xmlns:a16="http://schemas.microsoft.com/office/drawing/2014/main" id="{42EC4884-49E3-32B4-7FEB-F50BDEEA31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3" name="Oval 133">
              <a:extLst>
                <a:ext uri="{FF2B5EF4-FFF2-40B4-BE49-F238E27FC236}">
                  <a16:creationId xmlns:a16="http://schemas.microsoft.com/office/drawing/2014/main" id="{4D52E193-9AE0-CE0E-E645-0842DB0EAF5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4" name="Oval 134">
              <a:extLst>
                <a:ext uri="{FF2B5EF4-FFF2-40B4-BE49-F238E27FC236}">
                  <a16:creationId xmlns:a16="http://schemas.microsoft.com/office/drawing/2014/main" id="{A8A5277C-3400-C178-F330-F1562B338A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5" name="Oval 135">
              <a:extLst>
                <a:ext uri="{FF2B5EF4-FFF2-40B4-BE49-F238E27FC236}">
                  <a16:creationId xmlns:a16="http://schemas.microsoft.com/office/drawing/2014/main" id="{EB4E2141-ED3F-A1E2-22E6-DF4415D625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6" name="Oval 136">
              <a:extLst>
                <a:ext uri="{FF2B5EF4-FFF2-40B4-BE49-F238E27FC236}">
                  <a16:creationId xmlns:a16="http://schemas.microsoft.com/office/drawing/2014/main" id="{59CD8179-CA24-9B19-4591-B0859B978B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7" name="Oval 137">
              <a:extLst>
                <a:ext uri="{FF2B5EF4-FFF2-40B4-BE49-F238E27FC236}">
                  <a16:creationId xmlns:a16="http://schemas.microsoft.com/office/drawing/2014/main" id="{C922DBBC-CCE3-03D4-4930-D6CA94D0ED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8" name="Oval 138">
              <a:extLst>
                <a:ext uri="{FF2B5EF4-FFF2-40B4-BE49-F238E27FC236}">
                  <a16:creationId xmlns:a16="http://schemas.microsoft.com/office/drawing/2014/main" id="{78666242-617C-2D42-F732-E84D7D39CD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49" name="Oval 139">
              <a:extLst>
                <a:ext uri="{FF2B5EF4-FFF2-40B4-BE49-F238E27FC236}">
                  <a16:creationId xmlns:a16="http://schemas.microsoft.com/office/drawing/2014/main" id="{09CED1C7-BB67-8F43-FEB9-E0E35D58D4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0" name="Oval 140">
              <a:extLst>
                <a:ext uri="{FF2B5EF4-FFF2-40B4-BE49-F238E27FC236}">
                  <a16:creationId xmlns:a16="http://schemas.microsoft.com/office/drawing/2014/main" id="{BB1691DF-7914-3475-462E-4DE3E4CD02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1" name="Oval 141">
              <a:extLst>
                <a:ext uri="{FF2B5EF4-FFF2-40B4-BE49-F238E27FC236}">
                  <a16:creationId xmlns:a16="http://schemas.microsoft.com/office/drawing/2014/main" id="{BDE57B9B-A826-AA92-8487-AD1895588B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2" name="Oval 142">
              <a:extLst>
                <a:ext uri="{FF2B5EF4-FFF2-40B4-BE49-F238E27FC236}">
                  <a16:creationId xmlns:a16="http://schemas.microsoft.com/office/drawing/2014/main" id="{525303FD-A05D-140B-45A7-3470691D52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3" name="Oval 143">
              <a:extLst>
                <a:ext uri="{FF2B5EF4-FFF2-40B4-BE49-F238E27FC236}">
                  <a16:creationId xmlns:a16="http://schemas.microsoft.com/office/drawing/2014/main" id="{B66ECA44-9AE5-FD99-C158-4BCB39C584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4" name="Oval 144">
              <a:extLst>
                <a:ext uri="{FF2B5EF4-FFF2-40B4-BE49-F238E27FC236}">
                  <a16:creationId xmlns:a16="http://schemas.microsoft.com/office/drawing/2014/main" id="{E0E160F2-CB16-ECBB-4C8D-EE5F0B55A2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5" name="Oval 145">
              <a:extLst>
                <a:ext uri="{FF2B5EF4-FFF2-40B4-BE49-F238E27FC236}">
                  <a16:creationId xmlns:a16="http://schemas.microsoft.com/office/drawing/2014/main" id="{2CE9A044-DAA1-00D3-7B32-BB5E87CEA1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6" name="Oval 146">
              <a:extLst>
                <a:ext uri="{FF2B5EF4-FFF2-40B4-BE49-F238E27FC236}">
                  <a16:creationId xmlns:a16="http://schemas.microsoft.com/office/drawing/2014/main" id="{6B7789A1-58D4-0180-4CA7-0D1E4BF335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7" name="Oval 147">
              <a:extLst>
                <a:ext uri="{FF2B5EF4-FFF2-40B4-BE49-F238E27FC236}">
                  <a16:creationId xmlns:a16="http://schemas.microsoft.com/office/drawing/2014/main" id="{0B61514D-1258-4622-78B0-F03FE4BAD8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8" name="Oval 148">
              <a:extLst>
                <a:ext uri="{FF2B5EF4-FFF2-40B4-BE49-F238E27FC236}">
                  <a16:creationId xmlns:a16="http://schemas.microsoft.com/office/drawing/2014/main" id="{13367C7A-9D70-D241-7EDC-4419086960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59" name="Oval 149">
              <a:extLst>
                <a:ext uri="{FF2B5EF4-FFF2-40B4-BE49-F238E27FC236}">
                  <a16:creationId xmlns:a16="http://schemas.microsoft.com/office/drawing/2014/main" id="{2FB935C3-E2DB-E5A0-A816-6B8AF9432E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0" name="Oval 150">
              <a:extLst>
                <a:ext uri="{FF2B5EF4-FFF2-40B4-BE49-F238E27FC236}">
                  <a16:creationId xmlns:a16="http://schemas.microsoft.com/office/drawing/2014/main" id="{50E1B94F-E859-5A98-086B-EB4AC89AB9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1" name="Oval 151">
              <a:extLst>
                <a:ext uri="{FF2B5EF4-FFF2-40B4-BE49-F238E27FC236}">
                  <a16:creationId xmlns:a16="http://schemas.microsoft.com/office/drawing/2014/main" id="{AA76AF3B-1D53-2215-B234-69BDA3CDDA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2" name="Oval 152">
              <a:extLst>
                <a:ext uri="{FF2B5EF4-FFF2-40B4-BE49-F238E27FC236}">
                  <a16:creationId xmlns:a16="http://schemas.microsoft.com/office/drawing/2014/main" id="{BA80A81A-CA10-FEBE-5DE5-0B5A5D261D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3" name="Oval 153">
              <a:extLst>
                <a:ext uri="{FF2B5EF4-FFF2-40B4-BE49-F238E27FC236}">
                  <a16:creationId xmlns:a16="http://schemas.microsoft.com/office/drawing/2014/main" id="{DF2991AB-84B5-BFFC-5872-B9E5773FA6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4" name="Oval 154">
              <a:extLst>
                <a:ext uri="{FF2B5EF4-FFF2-40B4-BE49-F238E27FC236}">
                  <a16:creationId xmlns:a16="http://schemas.microsoft.com/office/drawing/2014/main" id="{DE88DCF0-7D5D-AB64-CB04-7A071DEDB8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5" name="Oval 155">
              <a:extLst>
                <a:ext uri="{FF2B5EF4-FFF2-40B4-BE49-F238E27FC236}">
                  <a16:creationId xmlns:a16="http://schemas.microsoft.com/office/drawing/2014/main" id="{FE626567-713D-F37F-7EF5-5978D60266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6" name="Oval 156">
              <a:extLst>
                <a:ext uri="{FF2B5EF4-FFF2-40B4-BE49-F238E27FC236}">
                  <a16:creationId xmlns:a16="http://schemas.microsoft.com/office/drawing/2014/main" id="{F8AF42D1-43CC-2885-6A0C-40950A957A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7" name="Oval 157">
              <a:extLst>
                <a:ext uri="{FF2B5EF4-FFF2-40B4-BE49-F238E27FC236}">
                  <a16:creationId xmlns:a16="http://schemas.microsoft.com/office/drawing/2014/main" id="{C963AC92-5664-80BE-02C7-3ADF3A0DA5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8" name="Oval 158">
              <a:extLst>
                <a:ext uri="{FF2B5EF4-FFF2-40B4-BE49-F238E27FC236}">
                  <a16:creationId xmlns:a16="http://schemas.microsoft.com/office/drawing/2014/main" id="{89FDA5A5-7B9D-EECF-DFED-984533FEFA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69" name="Oval 159">
              <a:extLst>
                <a:ext uri="{FF2B5EF4-FFF2-40B4-BE49-F238E27FC236}">
                  <a16:creationId xmlns:a16="http://schemas.microsoft.com/office/drawing/2014/main" id="{8526C26F-D0D0-20DB-A605-AC5E50CCDC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0" name="Oval 160">
              <a:extLst>
                <a:ext uri="{FF2B5EF4-FFF2-40B4-BE49-F238E27FC236}">
                  <a16:creationId xmlns:a16="http://schemas.microsoft.com/office/drawing/2014/main" id="{EACEE742-8AF4-EB1D-1B0E-FADF130D20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1" name="Oval 161">
              <a:extLst>
                <a:ext uri="{FF2B5EF4-FFF2-40B4-BE49-F238E27FC236}">
                  <a16:creationId xmlns:a16="http://schemas.microsoft.com/office/drawing/2014/main" id="{D9527605-FC29-F348-5DFB-F1F08D6FD6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2" name="Oval 162">
              <a:extLst>
                <a:ext uri="{FF2B5EF4-FFF2-40B4-BE49-F238E27FC236}">
                  <a16:creationId xmlns:a16="http://schemas.microsoft.com/office/drawing/2014/main" id="{2B5782E4-C4AF-1D95-7CF5-D636B51578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3" name="Oval 163">
              <a:extLst>
                <a:ext uri="{FF2B5EF4-FFF2-40B4-BE49-F238E27FC236}">
                  <a16:creationId xmlns:a16="http://schemas.microsoft.com/office/drawing/2014/main" id="{60E4BEB2-8779-91E7-B8B9-51817F41E3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4" name="Oval 164">
              <a:extLst>
                <a:ext uri="{FF2B5EF4-FFF2-40B4-BE49-F238E27FC236}">
                  <a16:creationId xmlns:a16="http://schemas.microsoft.com/office/drawing/2014/main" id="{3BCC80DD-9D76-E893-9131-912E997147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5" name="Oval 165">
              <a:extLst>
                <a:ext uri="{FF2B5EF4-FFF2-40B4-BE49-F238E27FC236}">
                  <a16:creationId xmlns:a16="http://schemas.microsoft.com/office/drawing/2014/main" id="{01C3872A-8D0F-7109-C860-3D69123641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6" name="Oval 166">
              <a:extLst>
                <a:ext uri="{FF2B5EF4-FFF2-40B4-BE49-F238E27FC236}">
                  <a16:creationId xmlns:a16="http://schemas.microsoft.com/office/drawing/2014/main" id="{5A43007B-382A-E4DA-1DBB-486C22F8D2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7" name="Oval 167">
              <a:extLst>
                <a:ext uri="{FF2B5EF4-FFF2-40B4-BE49-F238E27FC236}">
                  <a16:creationId xmlns:a16="http://schemas.microsoft.com/office/drawing/2014/main" id="{10B7A9F1-FCFA-B252-B5F6-060EE7F44F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8" name="Oval 168">
              <a:extLst>
                <a:ext uri="{FF2B5EF4-FFF2-40B4-BE49-F238E27FC236}">
                  <a16:creationId xmlns:a16="http://schemas.microsoft.com/office/drawing/2014/main" id="{C7E00FB9-8355-4101-9375-ED03350B72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79" name="Oval 169">
              <a:extLst>
                <a:ext uri="{FF2B5EF4-FFF2-40B4-BE49-F238E27FC236}">
                  <a16:creationId xmlns:a16="http://schemas.microsoft.com/office/drawing/2014/main" id="{676B1794-C7EF-526A-FD41-3918504E9F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0" name="Oval 170">
              <a:extLst>
                <a:ext uri="{FF2B5EF4-FFF2-40B4-BE49-F238E27FC236}">
                  <a16:creationId xmlns:a16="http://schemas.microsoft.com/office/drawing/2014/main" id="{47B0B0A8-CA47-C6AE-4F76-464E5A0520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1" name="Oval 171">
              <a:extLst>
                <a:ext uri="{FF2B5EF4-FFF2-40B4-BE49-F238E27FC236}">
                  <a16:creationId xmlns:a16="http://schemas.microsoft.com/office/drawing/2014/main" id="{5DB3BC13-BE81-E75D-36B3-FC0746460F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2" name="Oval 172">
              <a:extLst>
                <a:ext uri="{FF2B5EF4-FFF2-40B4-BE49-F238E27FC236}">
                  <a16:creationId xmlns:a16="http://schemas.microsoft.com/office/drawing/2014/main" id="{47FECCE0-018A-ADC7-97D1-0FBC5836DD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3" name="Oval 173">
              <a:extLst>
                <a:ext uri="{FF2B5EF4-FFF2-40B4-BE49-F238E27FC236}">
                  <a16:creationId xmlns:a16="http://schemas.microsoft.com/office/drawing/2014/main" id="{51B3A05C-0EA7-749C-5329-468C97393E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4" name="Oval 174">
              <a:extLst>
                <a:ext uri="{FF2B5EF4-FFF2-40B4-BE49-F238E27FC236}">
                  <a16:creationId xmlns:a16="http://schemas.microsoft.com/office/drawing/2014/main" id="{B6E749CD-9D2F-641D-BF57-3886B67568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5" name="Oval 175">
              <a:extLst>
                <a:ext uri="{FF2B5EF4-FFF2-40B4-BE49-F238E27FC236}">
                  <a16:creationId xmlns:a16="http://schemas.microsoft.com/office/drawing/2014/main" id="{9A85A130-874B-2235-C1DA-5B416D3318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6" name="Oval 176">
              <a:extLst>
                <a:ext uri="{FF2B5EF4-FFF2-40B4-BE49-F238E27FC236}">
                  <a16:creationId xmlns:a16="http://schemas.microsoft.com/office/drawing/2014/main" id="{3CE75BDF-7F98-2FBE-2F7F-4DFF2A11D8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7" name="Oval 177">
              <a:extLst>
                <a:ext uri="{FF2B5EF4-FFF2-40B4-BE49-F238E27FC236}">
                  <a16:creationId xmlns:a16="http://schemas.microsoft.com/office/drawing/2014/main" id="{2CF3C352-233B-B9C0-6C71-14F1950D72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8" name="Oval 178">
              <a:extLst>
                <a:ext uri="{FF2B5EF4-FFF2-40B4-BE49-F238E27FC236}">
                  <a16:creationId xmlns:a16="http://schemas.microsoft.com/office/drawing/2014/main" id="{37CC9721-5DB2-F514-ABE3-E0E57ECBCC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89" name="Oval 179">
              <a:extLst>
                <a:ext uri="{FF2B5EF4-FFF2-40B4-BE49-F238E27FC236}">
                  <a16:creationId xmlns:a16="http://schemas.microsoft.com/office/drawing/2014/main" id="{DE2C3C4C-7B59-8826-49E3-5ADC70257D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0" name="Oval 180">
              <a:extLst>
                <a:ext uri="{FF2B5EF4-FFF2-40B4-BE49-F238E27FC236}">
                  <a16:creationId xmlns:a16="http://schemas.microsoft.com/office/drawing/2014/main" id="{E91B7280-0F47-4F22-25B7-E0CEC30C7A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1" name="Oval 181">
              <a:extLst>
                <a:ext uri="{FF2B5EF4-FFF2-40B4-BE49-F238E27FC236}">
                  <a16:creationId xmlns:a16="http://schemas.microsoft.com/office/drawing/2014/main" id="{9A5E1D67-E40D-5835-320D-0E99F57CCD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2" name="Oval 182">
              <a:extLst>
                <a:ext uri="{FF2B5EF4-FFF2-40B4-BE49-F238E27FC236}">
                  <a16:creationId xmlns:a16="http://schemas.microsoft.com/office/drawing/2014/main" id="{E138FB14-69F5-B443-2202-3CF442AEF75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3" name="Oval 183">
              <a:extLst>
                <a:ext uri="{FF2B5EF4-FFF2-40B4-BE49-F238E27FC236}">
                  <a16:creationId xmlns:a16="http://schemas.microsoft.com/office/drawing/2014/main" id="{BFDED195-43A6-E590-86C7-D367F50245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4" name="Oval 184">
              <a:extLst>
                <a:ext uri="{FF2B5EF4-FFF2-40B4-BE49-F238E27FC236}">
                  <a16:creationId xmlns:a16="http://schemas.microsoft.com/office/drawing/2014/main" id="{41FA349B-2F07-BCF4-3CAE-1724AA477D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5" name="Oval 185">
              <a:extLst>
                <a:ext uri="{FF2B5EF4-FFF2-40B4-BE49-F238E27FC236}">
                  <a16:creationId xmlns:a16="http://schemas.microsoft.com/office/drawing/2014/main" id="{AD326615-7D34-DDF1-2609-DC3508C110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6" name="Oval 186">
              <a:extLst>
                <a:ext uri="{FF2B5EF4-FFF2-40B4-BE49-F238E27FC236}">
                  <a16:creationId xmlns:a16="http://schemas.microsoft.com/office/drawing/2014/main" id="{1CC04DC5-7D7D-1057-C675-F7F5ABBB0A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7" name="Oval 187">
              <a:extLst>
                <a:ext uri="{FF2B5EF4-FFF2-40B4-BE49-F238E27FC236}">
                  <a16:creationId xmlns:a16="http://schemas.microsoft.com/office/drawing/2014/main" id="{3F29EA28-6079-EE6C-059C-850067D4C2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8" name="Oval 188">
              <a:extLst>
                <a:ext uri="{FF2B5EF4-FFF2-40B4-BE49-F238E27FC236}">
                  <a16:creationId xmlns:a16="http://schemas.microsoft.com/office/drawing/2014/main" id="{17B20651-E2E0-4520-C272-CBB5EFE59F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799" name="Oval 189">
              <a:extLst>
                <a:ext uri="{FF2B5EF4-FFF2-40B4-BE49-F238E27FC236}">
                  <a16:creationId xmlns:a16="http://schemas.microsoft.com/office/drawing/2014/main" id="{C40FAC91-8DED-8F57-10C7-43C658102D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0" name="Oval 190">
              <a:extLst>
                <a:ext uri="{FF2B5EF4-FFF2-40B4-BE49-F238E27FC236}">
                  <a16:creationId xmlns:a16="http://schemas.microsoft.com/office/drawing/2014/main" id="{A676E94A-7118-846D-B4F5-A4FF2DB501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1" name="Oval 191">
              <a:extLst>
                <a:ext uri="{FF2B5EF4-FFF2-40B4-BE49-F238E27FC236}">
                  <a16:creationId xmlns:a16="http://schemas.microsoft.com/office/drawing/2014/main" id="{A2A67CE6-90F1-DEFA-98D3-DA23B5A88C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2" name="Oval 192">
              <a:extLst>
                <a:ext uri="{FF2B5EF4-FFF2-40B4-BE49-F238E27FC236}">
                  <a16:creationId xmlns:a16="http://schemas.microsoft.com/office/drawing/2014/main" id="{7F2DEB84-50E3-00DA-FC1E-47AFA5D859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3" name="Oval 193">
              <a:extLst>
                <a:ext uri="{FF2B5EF4-FFF2-40B4-BE49-F238E27FC236}">
                  <a16:creationId xmlns:a16="http://schemas.microsoft.com/office/drawing/2014/main" id="{F807711C-5752-6A2C-8AB7-C4E4ABF078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4" name="Oval 194">
              <a:extLst>
                <a:ext uri="{FF2B5EF4-FFF2-40B4-BE49-F238E27FC236}">
                  <a16:creationId xmlns:a16="http://schemas.microsoft.com/office/drawing/2014/main" id="{951C976B-F73E-AB6F-E7DC-A41B3237CD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5" name="Oval 195">
              <a:extLst>
                <a:ext uri="{FF2B5EF4-FFF2-40B4-BE49-F238E27FC236}">
                  <a16:creationId xmlns:a16="http://schemas.microsoft.com/office/drawing/2014/main" id="{95CFEB8C-26B4-504A-3F56-571A3A4512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6" name="Oval 196">
              <a:extLst>
                <a:ext uri="{FF2B5EF4-FFF2-40B4-BE49-F238E27FC236}">
                  <a16:creationId xmlns:a16="http://schemas.microsoft.com/office/drawing/2014/main" id="{325B2EC9-D898-256B-235C-F04A9DA4E5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7" name="Oval 197">
              <a:extLst>
                <a:ext uri="{FF2B5EF4-FFF2-40B4-BE49-F238E27FC236}">
                  <a16:creationId xmlns:a16="http://schemas.microsoft.com/office/drawing/2014/main" id="{423BCA5B-0F00-1574-7B91-299EF1FC15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8" name="Oval 198">
              <a:extLst>
                <a:ext uri="{FF2B5EF4-FFF2-40B4-BE49-F238E27FC236}">
                  <a16:creationId xmlns:a16="http://schemas.microsoft.com/office/drawing/2014/main" id="{CA8EAE92-9AC0-8B78-BC30-A08F01B46D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09" name="Oval 199">
              <a:extLst>
                <a:ext uri="{FF2B5EF4-FFF2-40B4-BE49-F238E27FC236}">
                  <a16:creationId xmlns:a16="http://schemas.microsoft.com/office/drawing/2014/main" id="{E5D35CEB-DC89-23C0-60F1-0FF0FE895E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0" name="Oval 200">
              <a:extLst>
                <a:ext uri="{FF2B5EF4-FFF2-40B4-BE49-F238E27FC236}">
                  <a16:creationId xmlns:a16="http://schemas.microsoft.com/office/drawing/2014/main" id="{255F55F1-126C-22C0-1D42-9B93EA2A66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1" name="Oval 201">
              <a:extLst>
                <a:ext uri="{FF2B5EF4-FFF2-40B4-BE49-F238E27FC236}">
                  <a16:creationId xmlns:a16="http://schemas.microsoft.com/office/drawing/2014/main" id="{8B220FDC-4C43-F466-000F-B4204B1D6C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2" name="Oval 202">
              <a:extLst>
                <a:ext uri="{FF2B5EF4-FFF2-40B4-BE49-F238E27FC236}">
                  <a16:creationId xmlns:a16="http://schemas.microsoft.com/office/drawing/2014/main" id="{96E3E2B2-03F8-A5EA-C5D0-C100534A2E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3" name="Oval 203">
              <a:extLst>
                <a:ext uri="{FF2B5EF4-FFF2-40B4-BE49-F238E27FC236}">
                  <a16:creationId xmlns:a16="http://schemas.microsoft.com/office/drawing/2014/main" id="{199631AB-A8FF-365B-6CDC-223DC2B199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4" name="Oval 204">
              <a:extLst>
                <a:ext uri="{FF2B5EF4-FFF2-40B4-BE49-F238E27FC236}">
                  <a16:creationId xmlns:a16="http://schemas.microsoft.com/office/drawing/2014/main" id="{0371D2A4-9D16-1F8A-EDFE-C2376A8448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5" name="Oval 205">
              <a:extLst>
                <a:ext uri="{FF2B5EF4-FFF2-40B4-BE49-F238E27FC236}">
                  <a16:creationId xmlns:a16="http://schemas.microsoft.com/office/drawing/2014/main" id="{2FF2076E-9B69-FE94-11C7-F87CECBBD5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6" name="Oval 206">
              <a:extLst>
                <a:ext uri="{FF2B5EF4-FFF2-40B4-BE49-F238E27FC236}">
                  <a16:creationId xmlns:a16="http://schemas.microsoft.com/office/drawing/2014/main" id="{AA389393-08B8-A83A-FFDD-38BD2A7085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7" name="Oval 207">
              <a:extLst>
                <a:ext uri="{FF2B5EF4-FFF2-40B4-BE49-F238E27FC236}">
                  <a16:creationId xmlns:a16="http://schemas.microsoft.com/office/drawing/2014/main" id="{B054D42D-7FF6-6C55-647F-A737CCA099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8" name="Oval 208">
              <a:extLst>
                <a:ext uri="{FF2B5EF4-FFF2-40B4-BE49-F238E27FC236}">
                  <a16:creationId xmlns:a16="http://schemas.microsoft.com/office/drawing/2014/main" id="{21F6D26E-1DD7-0526-DAF6-BF2367C8CA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19" name="Oval 209">
              <a:extLst>
                <a:ext uri="{FF2B5EF4-FFF2-40B4-BE49-F238E27FC236}">
                  <a16:creationId xmlns:a16="http://schemas.microsoft.com/office/drawing/2014/main" id="{C6CF4436-83D0-018B-7D28-44DD5B6CF1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0" name="Oval 210">
              <a:extLst>
                <a:ext uri="{FF2B5EF4-FFF2-40B4-BE49-F238E27FC236}">
                  <a16:creationId xmlns:a16="http://schemas.microsoft.com/office/drawing/2014/main" id="{AD0AF706-2B17-72D0-5F88-B0FFD87247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1" name="Oval 211">
              <a:extLst>
                <a:ext uri="{FF2B5EF4-FFF2-40B4-BE49-F238E27FC236}">
                  <a16:creationId xmlns:a16="http://schemas.microsoft.com/office/drawing/2014/main" id="{6DF3385F-B60A-F031-A2B5-3C97580BBE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2" name="Oval 212">
              <a:extLst>
                <a:ext uri="{FF2B5EF4-FFF2-40B4-BE49-F238E27FC236}">
                  <a16:creationId xmlns:a16="http://schemas.microsoft.com/office/drawing/2014/main" id="{ECCA0BC6-8AFC-4CC6-52A7-B4D9DBAC34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3" name="Oval 213">
              <a:extLst>
                <a:ext uri="{FF2B5EF4-FFF2-40B4-BE49-F238E27FC236}">
                  <a16:creationId xmlns:a16="http://schemas.microsoft.com/office/drawing/2014/main" id="{00108F76-7D0A-501D-B04C-EE3BA428135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4" name="Oval 214">
              <a:extLst>
                <a:ext uri="{FF2B5EF4-FFF2-40B4-BE49-F238E27FC236}">
                  <a16:creationId xmlns:a16="http://schemas.microsoft.com/office/drawing/2014/main" id="{31424D76-AC24-8A3B-9E54-1AFDDF1B1B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5" name="Oval 215">
              <a:extLst>
                <a:ext uri="{FF2B5EF4-FFF2-40B4-BE49-F238E27FC236}">
                  <a16:creationId xmlns:a16="http://schemas.microsoft.com/office/drawing/2014/main" id="{612D9D38-AE4A-684E-E471-CA38E51D7E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6" name="Oval 216">
              <a:extLst>
                <a:ext uri="{FF2B5EF4-FFF2-40B4-BE49-F238E27FC236}">
                  <a16:creationId xmlns:a16="http://schemas.microsoft.com/office/drawing/2014/main" id="{E1309A4A-1578-F2BC-1121-86AE9AB742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827" name="Oval 217">
              <a:extLst>
                <a:ext uri="{FF2B5EF4-FFF2-40B4-BE49-F238E27FC236}">
                  <a16:creationId xmlns:a16="http://schemas.microsoft.com/office/drawing/2014/main" id="{5BFEF678-C3E1-95D8-E23A-456C36A343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06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6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0828" name="Rectangle 220">
            <a:extLst>
              <a:ext uri="{FF2B5EF4-FFF2-40B4-BE49-F238E27FC236}">
                <a16:creationId xmlns:a16="http://schemas.microsoft.com/office/drawing/2014/main" id="{4161FDE2-436F-09E8-EBFA-BFF8ED75E08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29" name="Rectangle 221">
            <a:extLst>
              <a:ext uri="{FF2B5EF4-FFF2-40B4-BE49-F238E27FC236}">
                <a16:creationId xmlns:a16="http://schemas.microsoft.com/office/drawing/2014/main" id="{A478DE87-4C73-A4F4-9E0D-9FEFE8F0B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30" name="Rectangle 222">
            <a:extLst>
              <a:ext uri="{FF2B5EF4-FFF2-40B4-BE49-F238E27FC236}">
                <a16:creationId xmlns:a16="http://schemas.microsoft.com/office/drawing/2014/main" id="{EBB0DF85-0D1B-3546-8429-F7CD88396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FB6FA-5099-4077-BA47-441B09AE3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11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E13C10E8-1411-D0F7-2DBA-7FBEEECCF4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7924F-B856-4DCE-AB59-FA82F0BBA4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C03369DB-DFD7-BBD9-2611-2457BEB14B6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9A859F95-A224-8FC2-DD8D-612A9429B9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CE8DDD9C-1AC6-0F5A-65BD-B26F72B38E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A83ED-4635-4140-A113-0D693B9731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FDA38CE7-8A1F-40CD-97A3-28B66ACDC8B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7613C263-577C-0F0A-E8B0-A5753CA909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8DA1FC69-B16F-5908-1001-2DE0BAADB0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081A-3DB1-4DF8-AD64-BEE02193D0C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ACF4769C-F1A0-2E31-5AB3-1DABB4A12F2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7E3563F0-EC7B-B0F8-5283-E64535D5A9C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id="{FBC954B7-E69A-229D-5E49-2B4C1588C57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61B8D-EF2B-4B12-B8BA-1B60611F5C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id="{7303400A-6139-536A-5700-BEC45E6FFD5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id="{E443195C-6347-6DFC-2124-F3786F23122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891FACE4-E16F-9269-3A3D-204F7A8866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202B7-18D1-4B2F-99AE-A19AFFF275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8D671AF6-CDDA-53E7-73DE-1D060D28C68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E74337AF-65EF-E1A6-2239-67EEC1DA6CD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4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id="{0C4237CB-1F33-A8B2-9388-0663A9DCA8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2D94E-0FA3-4C09-8AE2-EEC84426CF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id="{49AA46C8-995D-7E6B-1F19-ADC5934124E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id="{A3784A36-9131-0502-3AF4-16E5F3FD2E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8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id="{717B8BA0-0C26-28C8-686B-7624D894FE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5AC03-ECB6-41C0-8FE3-590CDDD1BF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id="{0A1A30AF-6F82-308C-BDC8-8C1D87BB090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id="{DBE96575-199F-476E-AC15-C71C7AA2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id="{9EE71110-D2AE-F0DE-40AA-A15740546A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CD03C-FD6C-48F6-8B03-104E1819D0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id="{14951CFF-EA85-D330-A81D-083FED4833D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id="{3F015F12-1A4A-DD23-102F-2F93BA46F67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8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613A339B-843C-D21B-2872-ECD83B41E4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3282B-F4E3-42DC-8881-BE4236A618D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C24424FC-B557-E658-9E5B-478E1AA3C66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78366BDA-91DC-7F58-3556-15E83D6E312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id="{1C090902-94D8-E7BF-38DE-891E0248E6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0CADF-6F65-45E6-9C32-E01DF5308A0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id="{D628BC76-A3FE-3F6E-F952-12EA6B10D04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id="{C1BBF85F-3570-34F5-65CD-960AD534B39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29B85E7-B3B1-2CA4-0D2E-157FAEE3D7B4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9459" name="Rectangle 3">
              <a:extLst>
                <a:ext uri="{FF2B5EF4-FFF2-40B4-BE49-F238E27FC236}">
                  <a16:creationId xmlns:a16="http://schemas.microsoft.com/office/drawing/2014/main" id="{E6B32906-42CA-409C-F808-3D8414F522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0" name="Rectangle 4">
              <a:extLst>
                <a:ext uri="{FF2B5EF4-FFF2-40B4-BE49-F238E27FC236}">
                  <a16:creationId xmlns:a16="http://schemas.microsoft.com/office/drawing/2014/main" id="{CB2ABDF0-6D30-9BA1-CCFF-86F5E1FCD6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1" name="Rectangle 5">
              <a:extLst>
                <a:ext uri="{FF2B5EF4-FFF2-40B4-BE49-F238E27FC236}">
                  <a16:creationId xmlns:a16="http://schemas.microsoft.com/office/drawing/2014/main" id="{524F979E-C17F-9114-025A-DB2F05BB3DB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2" name="Rectangle 6">
              <a:extLst>
                <a:ext uri="{FF2B5EF4-FFF2-40B4-BE49-F238E27FC236}">
                  <a16:creationId xmlns:a16="http://schemas.microsoft.com/office/drawing/2014/main" id="{986CB2FB-C0CF-285A-EA35-1C7994333F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3" name="Rectangle 7">
              <a:extLst>
                <a:ext uri="{FF2B5EF4-FFF2-40B4-BE49-F238E27FC236}">
                  <a16:creationId xmlns:a16="http://schemas.microsoft.com/office/drawing/2014/main" id="{728CCCD0-90EF-39E4-1E0C-268A34C4D3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4" name="Rectangle 8">
              <a:extLst>
                <a:ext uri="{FF2B5EF4-FFF2-40B4-BE49-F238E27FC236}">
                  <a16:creationId xmlns:a16="http://schemas.microsoft.com/office/drawing/2014/main" id="{C9A20BCE-3ED5-1F66-585F-32214D2F6BC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5" name="Rectangle 9">
              <a:extLst>
                <a:ext uri="{FF2B5EF4-FFF2-40B4-BE49-F238E27FC236}">
                  <a16:creationId xmlns:a16="http://schemas.microsoft.com/office/drawing/2014/main" id="{6ACF9D6B-57C0-51AF-DC04-70EEABBE427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6" name="Rectangle 10">
              <a:extLst>
                <a:ext uri="{FF2B5EF4-FFF2-40B4-BE49-F238E27FC236}">
                  <a16:creationId xmlns:a16="http://schemas.microsoft.com/office/drawing/2014/main" id="{C9FBA9B6-B0A6-6554-4970-350E40FB05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7" name="Rectangle 11">
              <a:extLst>
                <a:ext uri="{FF2B5EF4-FFF2-40B4-BE49-F238E27FC236}">
                  <a16:creationId xmlns:a16="http://schemas.microsoft.com/office/drawing/2014/main" id="{EFADCAFF-EECA-7E55-54B9-B82B53DFE48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8" name="Rectangle 12">
              <a:extLst>
                <a:ext uri="{FF2B5EF4-FFF2-40B4-BE49-F238E27FC236}">
                  <a16:creationId xmlns:a16="http://schemas.microsoft.com/office/drawing/2014/main" id="{05ED8706-682F-CAC0-0A52-B2C9BA1B0E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69" name="Rectangle 13">
              <a:extLst>
                <a:ext uri="{FF2B5EF4-FFF2-40B4-BE49-F238E27FC236}">
                  <a16:creationId xmlns:a16="http://schemas.microsoft.com/office/drawing/2014/main" id="{155FF4E3-E0CD-B935-AF9F-F9072E3319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0" name="Rectangle 14">
              <a:extLst>
                <a:ext uri="{FF2B5EF4-FFF2-40B4-BE49-F238E27FC236}">
                  <a16:creationId xmlns:a16="http://schemas.microsoft.com/office/drawing/2014/main" id="{D24353CC-EE8B-401B-54E1-CB969460D72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1" name="Rectangle 15">
              <a:extLst>
                <a:ext uri="{FF2B5EF4-FFF2-40B4-BE49-F238E27FC236}">
                  <a16:creationId xmlns:a16="http://schemas.microsoft.com/office/drawing/2014/main" id="{4E0738ED-0BFB-3348-53B4-0D1D221DEE9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2" name="Rectangle 16">
              <a:extLst>
                <a:ext uri="{FF2B5EF4-FFF2-40B4-BE49-F238E27FC236}">
                  <a16:creationId xmlns:a16="http://schemas.microsoft.com/office/drawing/2014/main" id="{B46EBEDE-BE0A-A138-3436-121A9BCF3EA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3" name="Rectangle 17">
              <a:extLst>
                <a:ext uri="{FF2B5EF4-FFF2-40B4-BE49-F238E27FC236}">
                  <a16:creationId xmlns:a16="http://schemas.microsoft.com/office/drawing/2014/main" id="{AD6A00CB-F196-2139-32DF-6E96D4559E2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4" name="Rectangle 18">
              <a:extLst>
                <a:ext uri="{FF2B5EF4-FFF2-40B4-BE49-F238E27FC236}">
                  <a16:creationId xmlns:a16="http://schemas.microsoft.com/office/drawing/2014/main" id="{E9761E85-7237-D7E9-9A2C-95EE1C9A54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5" name="Rectangle 19">
              <a:extLst>
                <a:ext uri="{FF2B5EF4-FFF2-40B4-BE49-F238E27FC236}">
                  <a16:creationId xmlns:a16="http://schemas.microsoft.com/office/drawing/2014/main" id="{A1BD1825-C080-5623-1B8F-0E1F17795C5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6" name="Rectangle 20">
              <a:extLst>
                <a:ext uri="{FF2B5EF4-FFF2-40B4-BE49-F238E27FC236}">
                  <a16:creationId xmlns:a16="http://schemas.microsoft.com/office/drawing/2014/main" id="{2AB51D98-DB84-7C4E-79B4-B26845EBCB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7" name="Rectangle 21">
              <a:extLst>
                <a:ext uri="{FF2B5EF4-FFF2-40B4-BE49-F238E27FC236}">
                  <a16:creationId xmlns:a16="http://schemas.microsoft.com/office/drawing/2014/main" id="{2515AE72-1049-002A-7801-BFE022706B1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8" name="Rectangle 22">
              <a:extLst>
                <a:ext uri="{FF2B5EF4-FFF2-40B4-BE49-F238E27FC236}">
                  <a16:creationId xmlns:a16="http://schemas.microsoft.com/office/drawing/2014/main" id="{FF6C33EB-2B28-C432-C044-71426D8532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79" name="Rectangle 23">
              <a:extLst>
                <a:ext uri="{FF2B5EF4-FFF2-40B4-BE49-F238E27FC236}">
                  <a16:creationId xmlns:a16="http://schemas.microsoft.com/office/drawing/2014/main" id="{1A9BC37B-9B98-4590-1240-194E561616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0" name="Rectangle 24">
              <a:extLst>
                <a:ext uri="{FF2B5EF4-FFF2-40B4-BE49-F238E27FC236}">
                  <a16:creationId xmlns:a16="http://schemas.microsoft.com/office/drawing/2014/main" id="{B7E8C581-BBE8-FD24-3282-D8782694F0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1" name="Rectangle 25">
              <a:extLst>
                <a:ext uri="{FF2B5EF4-FFF2-40B4-BE49-F238E27FC236}">
                  <a16:creationId xmlns:a16="http://schemas.microsoft.com/office/drawing/2014/main" id="{258A8F2F-153B-2749-8B07-3AA3C66C75E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2" name="Rectangle 26">
              <a:extLst>
                <a:ext uri="{FF2B5EF4-FFF2-40B4-BE49-F238E27FC236}">
                  <a16:creationId xmlns:a16="http://schemas.microsoft.com/office/drawing/2014/main" id="{4A1F1FE9-8D8A-88C9-17C3-865344D02E4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3" name="Rectangle 27">
              <a:extLst>
                <a:ext uri="{FF2B5EF4-FFF2-40B4-BE49-F238E27FC236}">
                  <a16:creationId xmlns:a16="http://schemas.microsoft.com/office/drawing/2014/main" id="{3C18413D-3566-855F-4C17-05AE24EE0E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4" name="Rectangle 28">
              <a:extLst>
                <a:ext uri="{FF2B5EF4-FFF2-40B4-BE49-F238E27FC236}">
                  <a16:creationId xmlns:a16="http://schemas.microsoft.com/office/drawing/2014/main" id="{2E4E4C3F-823C-7DC5-2EC7-B0B740B5B89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5" name="Rectangle 29">
              <a:extLst>
                <a:ext uri="{FF2B5EF4-FFF2-40B4-BE49-F238E27FC236}">
                  <a16:creationId xmlns:a16="http://schemas.microsoft.com/office/drawing/2014/main" id="{9520B745-1303-9137-5456-8634C55E93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6" name="Rectangle 30">
              <a:extLst>
                <a:ext uri="{FF2B5EF4-FFF2-40B4-BE49-F238E27FC236}">
                  <a16:creationId xmlns:a16="http://schemas.microsoft.com/office/drawing/2014/main" id="{B174376C-E9B9-8771-C473-B15A01553F1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7" name="Rectangle 31">
              <a:extLst>
                <a:ext uri="{FF2B5EF4-FFF2-40B4-BE49-F238E27FC236}">
                  <a16:creationId xmlns:a16="http://schemas.microsoft.com/office/drawing/2014/main" id="{989B8D1B-2763-E1E1-A6D0-63537755BD2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8" name="Rectangle 32">
              <a:extLst>
                <a:ext uri="{FF2B5EF4-FFF2-40B4-BE49-F238E27FC236}">
                  <a16:creationId xmlns:a16="http://schemas.microsoft.com/office/drawing/2014/main" id="{F35FEFEA-51F6-E541-5D5D-C3E935BB849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89" name="Rectangle 33">
              <a:extLst>
                <a:ext uri="{FF2B5EF4-FFF2-40B4-BE49-F238E27FC236}">
                  <a16:creationId xmlns:a16="http://schemas.microsoft.com/office/drawing/2014/main" id="{3A9FF9EE-FAF1-1BD0-8B30-183EE38A3FF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90" name="Rectangle 34">
              <a:extLst>
                <a:ext uri="{FF2B5EF4-FFF2-40B4-BE49-F238E27FC236}">
                  <a16:creationId xmlns:a16="http://schemas.microsoft.com/office/drawing/2014/main" id="{903C36CC-40DA-31A1-65B2-85D4704073C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9491" name="Oval 35">
              <a:extLst>
                <a:ext uri="{FF2B5EF4-FFF2-40B4-BE49-F238E27FC236}">
                  <a16:creationId xmlns:a16="http://schemas.microsoft.com/office/drawing/2014/main" id="{B96DD5AE-78B0-30C4-062D-F4D247297E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92" name="Oval 36">
              <a:extLst>
                <a:ext uri="{FF2B5EF4-FFF2-40B4-BE49-F238E27FC236}">
                  <a16:creationId xmlns:a16="http://schemas.microsoft.com/office/drawing/2014/main" id="{AB0C02DF-5905-6ED3-FCD0-8F8A14F1EF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93" name="Oval 37">
              <a:extLst>
                <a:ext uri="{FF2B5EF4-FFF2-40B4-BE49-F238E27FC236}">
                  <a16:creationId xmlns:a16="http://schemas.microsoft.com/office/drawing/2014/main" id="{A3E4EC05-E617-128F-18AB-FBF59DEA15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94" name="Oval 38">
              <a:extLst>
                <a:ext uri="{FF2B5EF4-FFF2-40B4-BE49-F238E27FC236}">
                  <a16:creationId xmlns:a16="http://schemas.microsoft.com/office/drawing/2014/main" id="{D20DFC8E-1DB7-ADE8-C3CD-9C7AFDA71C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95" name="Oval 39">
              <a:extLst>
                <a:ext uri="{FF2B5EF4-FFF2-40B4-BE49-F238E27FC236}">
                  <a16:creationId xmlns:a16="http://schemas.microsoft.com/office/drawing/2014/main" id="{C1468052-1769-75BB-8C5E-F7F5571157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96" name="Oval 40">
              <a:extLst>
                <a:ext uri="{FF2B5EF4-FFF2-40B4-BE49-F238E27FC236}">
                  <a16:creationId xmlns:a16="http://schemas.microsoft.com/office/drawing/2014/main" id="{1835D3B0-ED36-9A95-0F6F-E75A018CD7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97" name="Oval 41">
              <a:extLst>
                <a:ext uri="{FF2B5EF4-FFF2-40B4-BE49-F238E27FC236}">
                  <a16:creationId xmlns:a16="http://schemas.microsoft.com/office/drawing/2014/main" id="{9C1A0D97-93A1-66D6-D201-C1409572C7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98" name="Oval 42">
              <a:extLst>
                <a:ext uri="{FF2B5EF4-FFF2-40B4-BE49-F238E27FC236}">
                  <a16:creationId xmlns:a16="http://schemas.microsoft.com/office/drawing/2014/main" id="{C3DB3371-7EA1-57F1-95A6-3D4595E8CF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499" name="Oval 43">
              <a:extLst>
                <a:ext uri="{FF2B5EF4-FFF2-40B4-BE49-F238E27FC236}">
                  <a16:creationId xmlns:a16="http://schemas.microsoft.com/office/drawing/2014/main" id="{67EE6F7A-C395-83E9-FDB7-68B9715405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0" name="Oval 44">
              <a:extLst>
                <a:ext uri="{FF2B5EF4-FFF2-40B4-BE49-F238E27FC236}">
                  <a16:creationId xmlns:a16="http://schemas.microsoft.com/office/drawing/2014/main" id="{199B2024-FA87-CADF-0910-72061AAFD3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1" name="Oval 45">
              <a:extLst>
                <a:ext uri="{FF2B5EF4-FFF2-40B4-BE49-F238E27FC236}">
                  <a16:creationId xmlns:a16="http://schemas.microsoft.com/office/drawing/2014/main" id="{8D923463-2E37-8288-D489-8CFDBCB5BB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2" name="Oval 46">
              <a:extLst>
                <a:ext uri="{FF2B5EF4-FFF2-40B4-BE49-F238E27FC236}">
                  <a16:creationId xmlns:a16="http://schemas.microsoft.com/office/drawing/2014/main" id="{8D8EDE77-E6A5-61F2-57D1-1FE0F1D568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3" name="Oval 47">
              <a:extLst>
                <a:ext uri="{FF2B5EF4-FFF2-40B4-BE49-F238E27FC236}">
                  <a16:creationId xmlns:a16="http://schemas.microsoft.com/office/drawing/2014/main" id="{C5A7D31C-4E88-3FFC-2F6F-2E5C91E0871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4" name="Oval 48">
              <a:extLst>
                <a:ext uri="{FF2B5EF4-FFF2-40B4-BE49-F238E27FC236}">
                  <a16:creationId xmlns:a16="http://schemas.microsoft.com/office/drawing/2014/main" id="{36BBF653-A3B1-E176-CCC9-5204378B86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5" name="Oval 49">
              <a:extLst>
                <a:ext uri="{FF2B5EF4-FFF2-40B4-BE49-F238E27FC236}">
                  <a16:creationId xmlns:a16="http://schemas.microsoft.com/office/drawing/2014/main" id="{AD66CCE4-5388-79BF-5200-D058CE75A2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6" name="Oval 50">
              <a:extLst>
                <a:ext uri="{FF2B5EF4-FFF2-40B4-BE49-F238E27FC236}">
                  <a16:creationId xmlns:a16="http://schemas.microsoft.com/office/drawing/2014/main" id="{9C56E2AE-0E84-03E9-C4DA-38B68B6A7B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7" name="Oval 51">
              <a:extLst>
                <a:ext uri="{FF2B5EF4-FFF2-40B4-BE49-F238E27FC236}">
                  <a16:creationId xmlns:a16="http://schemas.microsoft.com/office/drawing/2014/main" id="{B36C954A-D415-C524-8EE4-26DD0F728D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8" name="Oval 52">
              <a:extLst>
                <a:ext uri="{FF2B5EF4-FFF2-40B4-BE49-F238E27FC236}">
                  <a16:creationId xmlns:a16="http://schemas.microsoft.com/office/drawing/2014/main" id="{79E03972-C342-328F-79F9-0A565866A6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09" name="Oval 53">
              <a:extLst>
                <a:ext uri="{FF2B5EF4-FFF2-40B4-BE49-F238E27FC236}">
                  <a16:creationId xmlns:a16="http://schemas.microsoft.com/office/drawing/2014/main" id="{7253C8AC-FC91-13D2-C9F3-F6F485833B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0" name="Oval 54">
              <a:extLst>
                <a:ext uri="{FF2B5EF4-FFF2-40B4-BE49-F238E27FC236}">
                  <a16:creationId xmlns:a16="http://schemas.microsoft.com/office/drawing/2014/main" id="{EDCD82CB-F4E2-85CA-D847-3BBD498EAE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1" name="Oval 55">
              <a:extLst>
                <a:ext uri="{FF2B5EF4-FFF2-40B4-BE49-F238E27FC236}">
                  <a16:creationId xmlns:a16="http://schemas.microsoft.com/office/drawing/2014/main" id="{6480169F-8FA2-4699-508C-DB7C07739B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2" name="Oval 56">
              <a:extLst>
                <a:ext uri="{FF2B5EF4-FFF2-40B4-BE49-F238E27FC236}">
                  <a16:creationId xmlns:a16="http://schemas.microsoft.com/office/drawing/2014/main" id="{E7599D6F-90BE-EE26-E634-01A1BF6A6F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3" name="Oval 57">
              <a:extLst>
                <a:ext uri="{FF2B5EF4-FFF2-40B4-BE49-F238E27FC236}">
                  <a16:creationId xmlns:a16="http://schemas.microsoft.com/office/drawing/2014/main" id="{0F6C72E1-2804-C788-5607-E2A3F88CF4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4" name="Oval 58">
              <a:extLst>
                <a:ext uri="{FF2B5EF4-FFF2-40B4-BE49-F238E27FC236}">
                  <a16:creationId xmlns:a16="http://schemas.microsoft.com/office/drawing/2014/main" id="{1AD9C3BE-0B6F-3171-68EA-3967030918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5" name="Oval 59">
              <a:extLst>
                <a:ext uri="{FF2B5EF4-FFF2-40B4-BE49-F238E27FC236}">
                  <a16:creationId xmlns:a16="http://schemas.microsoft.com/office/drawing/2014/main" id="{16E4EB52-C18B-AB1F-D850-77B6DD1CCE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6" name="Oval 60">
              <a:extLst>
                <a:ext uri="{FF2B5EF4-FFF2-40B4-BE49-F238E27FC236}">
                  <a16:creationId xmlns:a16="http://schemas.microsoft.com/office/drawing/2014/main" id="{EC7C9BC0-AFA8-1C17-C62C-50BBF05DA0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7" name="Oval 61">
              <a:extLst>
                <a:ext uri="{FF2B5EF4-FFF2-40B4-BE49-F238E27FC236}">
                  <a16:creationId xmlns:a16="http://schemas.microsoft.com/office/drawing/2014/main" id="{50C07F3B-2FEA-A13F-92DC-4CF8E23E3A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8" name="Oval 62">
              <a:extLst>
                <a:ext uri="{FF2B5EF4-FFF2-40B4-BE49-F238E27FC236}">
                  <a16:creationId xmlns:a16="http://schemas.microsoft.com/office/drawing/2014/main" id="{58C3CD54-DC0C-14E9-2BA3-EE36A7EF9D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19" name="Oval 63">
              <a:extLst>
                <a:ext uri="{FF2B5EF4-FFF2-40B4-BE49-F238E27FC236}">
                  <a16:creationId xmlns:a16="http://schemas.microsoft.com/office/drawing/2014/main" id="{C4525B8D-EB65-8447-17F6-B041628F7C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0" name="Oval 64">
              <a:extLst>
                <a:ext uri="{FF2B5EF4-FFF2-40B4-BE49-F238E27FC236}">
                  <a16:creationId xmlns:a16="http://schemas.microsoft.com/office/drawing/2014/main" id="{765861F1-6CD1-F348-E153-6D0B17CCE8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1" name="Oval 65">
              <a:extLst>
                <a:ext uri="{FF2B5EF4-FFF2-40B4-BE49-F238E27FC236}">
                  <a16:creationId xmlns:a16="http://schemas.microsoft.com/office/drawing/2014/main" id="{F6417F8B-AA8F-80F2-255F-9BDB60ACD7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2" name="Oval 66">
              <a:extLst>
                <a:ext uri="{FF2B5EF4-FFF2-40B4-BE49-F238E27FC236}">
                  <a16:creationId xmlns:a16="http://schemas.microsoft.com/office/drawing/2014/main" id="{34E35F6A-DF65-600C-6A2C-D738322B9CD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3" name="Oval 67">
              <a:extLst>
                <a:ext uri="{FF2B5EF4-FFF2-40B4-BE49-F238E27FC236}">
                  <a16:creationId xmlns:a16="http://schemas.microsoft.com/office/drawing/2014/main" id="{7C3FFB98-B654-A2FA-5BBF-FE47C6CF273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4" name="Oval 68">
              <a:extLst>
                <a:ext uri="{FF2B5EF4-FFF2-40B4-BE49-F238E27FC236}">
                  <a16:creationId xmlns:a16="http://schemas.microsoft.com/office/drawing/2014/main" id="{6DDF85A2-1DE7-0E14-B15A-8077641E36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5" name="Oval 69">
              <a:extLst>
                <a:ext uri="{FF2B5EF4-FFF2-40B4-BE49-F238E27FC236}">
                  <a16:creationId xmlns:a16="http://schemas.microsoft.com/office/drawing/2014/main" id="{70776756-3FDD-100E-7566-11E307ED02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6" name="Oval 70">
              <a:extLst>
                <a:ext uri="{FF2B5EF4-FFF2-40B4-BE49-F238E27FC236}">
                  <a16:creationId xmlns:a16="http://schemas.microsoft.com/office/drawing/2014/main" id="{D93692E9-C7EB-78B7-E7C0-39204D1499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7" name="Oval 71">
              <a:extLst>
                <a:ext uri="{FF2B5EF4-FFF2-40B4-BE49-F238E27FC236}">
                  <a16:creationId xmlns:a16="http://schemas.microsoft.com/office/drawing/2014/main" id="{83425F42-37BA-F985-31C2-E140405B4F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8" name="Oval 72">
              <a:extLst>
                <a:ext uri="{FF2B5EF4-FFF2-40B4-BE49-F238E27FC236}">
                  <a16:creationId xmlns:a16="http://schemas.microsoft.com/office/drawing/2014/main" id="{A2B30A03-56B3-8DF6-F378-A5A0E0FD57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29" name="Oval 73">
              <a:extLst>
                <a:ext uri="{FF2B5EF4-FFF2-40B4-BE49-F238E27FC236}">
                  <a16:creationId xmlns:a16="http://schemas.microsoft.com/office/drawing/2014/main" id="{8C498669-ACA9-6B84-7CE5-07AD5AF36E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0" name="Oval 74">
              <a:extLst>
                <a:ext uri="{FF2B5EF4-FFF2-40B4-BE49-F238E27FC236}">
                  <a16:creationId xmlns:a16="http://schemas.microsoft.com/office/drawing/2014/main" id="{342CB755-FDC1-5DB9-A969-B97219D784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1" name="Oval 75">
              <a:extLst>
                <a:ext uri="{FF2B5EF4-FFF2-40B4-BE49-F238E27FC236}">
                  <a16:creationId xmlns:a16="http://schemas.microsoft.com/office/drawing/2014/main" id="{7363705C-B047-A2CB-B996-CB495FDD05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2" name="Oval 76">
              <a:extLst>
                <a:ext uri="{FF2B5EF4-FFF2-40B4-BE49-F238E27FC236}">
                  <a16:creationId xmlns:a16="http://schemas.microsoft.com/office/drawing/2014/main" id="{E12CD0BF-0822-5A9E-426B-BC827E653B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3" name="Oval 77">
              <a:extLst>
                <a:ext uri="{FF2B5EF4-FFF2-40B4-BE49-F238E27FC236}">
                  <a16:creationId xmlns:a16="http://schemas.microsoft.com/office/drawing/2014/main" id="{3A5E97EC-A331-131B-0ECE-17E8BA87BC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4" name="Oval 78">
              <a:extLst>
                <a:ext uri="{FF2B5EF4-FFF2-40B4-BE49-F238E27FC236}">
                  <a16:creationId xmlns:a16="http://schemas.microsoft.com/office/drawing/2014/main" id="{024A9D18-517C-FBF5-0464-AC739DFFF4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5" name="Oval 79">
              <a:extLst>
                <a:ext uri="{FF2B5EF4-FFF2-40B4-BE49-F238E27FC236}">
                  <a16:creationId xmlns:a16="http://schemas.microsoft.com/office/drawing/2014/main" id="{E5B0B822-10E6-A6BD-90D1-DA21654D262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6" name="Oval 80">
              <a:extLst>
                <a:ext uri="{FF2B5EF4-FFF2-40B4-BE49-F238E27FC236}">
                  <a16:creationId xmlns:a16="http://schemas.microsoft.com/office/drawing/2014/main" id="{0C7C3E29-C1BD-ED60-9260-5AD64ABA9B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7" name="Oval 81">
              <a:extLst>
                <a:ext uri="{FF2B5EF4-FFF2-40B4-BE49-F238E27FC236}">
                  <a16:creationId xmlns:a16="http://schemas.microsoft.com/office/drawing/2014/main" id="{9DBA2507-090C-8159-748D-18600F1849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8" name="Oval 82">
              <a:extLst>
                <a:ext uri="{FF2B5EF4-FFF2-40B4-BE49-F238E27FC236}">
                  <a16:creationId xmlns:a16="http://schemas.microsoft.com/office/drawing/2014/main" id="{6D818477-EA8C-77B6-4418-15B78CF2C4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39" name="Oval 83">
              <a:extLst>
                <a:ext uri="{FF2B5EF4-FFF2-40B4-BE49-F238E27FC236}">
                  <a16:creationId xmlns:a16="http://schemas.microsoft.com/office/drawing/2014/main" id="{68CAC888-6A2D-48D0-1484-E7BB440DF7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0" name="Oval 84">
              <a:extLst>
                <a:ext uri="{FF2B5EF4-FFF2-40B4-BE49-F238E27FC236}">
                  <a16:creationId xmlns:a16="http://schemas.microsoft.com/office/drawing/2014/main" id="{1B90A62A-514B-1E19-C5F8-E3DE3363A8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1" name="Oval 85">
              <a:extLst>
                <a:ext uri="{FF2B5EF4-FFF2-40B4-BE49-F238E27FC236}">
                  <a16:creationId xmlns:a16="http://schemas.microsoft.com/office/drawing/2014/main" id="{0DC52604-07AD-806C-C56C-0DEA651EC6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2" name="Oval 86">
              <a:extLst>
                <a:ext uri="{FF2B5EF4-FFF2-40B4-BE49-F238E27FC236}">
                  <a16:creationId xmlns:a16="http://schemas.microsoft.com/office/drawing/2014/main" id="{0B252DE8-9DDF-F2DC-56DB-09AE570645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3" name="Oval 87">
              <a:extLst>
                <a:ext uri="{FF2B5EF4-FFF2-40B4-BE49-F238E27FC236}">
                  <a16:creationId xmlns:a16="http://schemas.microsoft.com/office/drawing/2014/main" id="{ED44633C-9A36-388C-59FB-087E07D4AA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4" name="Oval 88">
              <a:extLst>
                <a:ext uri="{FF2B5EF4-FFF2-40B4-BE49-F238E27FC236}">
                  <a16:creationId xmlns:a16="http://schemas.microsoft.com/office/drawing/2014/main" id="{A45B2F56-766A-6697-3AD1-8ACC360B40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5" name="Oval 89">
              <a:extLst>
                <a:ext uri="{FF2B5EF4-FFF2-40B4-BE49-F238E27FC236}">
                  <a16:creationId xmlns:a16="http://schemas.microsoft.com/office/drawing/2014/main" id="{24373707-64F2-99AC-7067-369055C51D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6" name="Oval 90">
              <a:extLst>
                <a:ext uri="{FF2B5EF4-FFF2-40B4-BE49-F238E27FC236}">
                  <a16:creationId xmlns:a16="http://schemas.microsoft.com/office/drawing/2014/main" id="{94B80EAB-9A1B-C3A9-C31E-D614207CE1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7" name="Oval 91">
              <a:extLst>
                <a:ext uri="{FF2B5EF4-FFF2-40B4-BE49-F238E27FC236}">
                  <a16:creationId xmlns:a16="http://schemas.microsoft.com/office/drawing/2014/main" id="{639B132E-6705-D904-DC5E-31713F08BF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8" name="Oval 92">
              <a:extLst>
                <a:ext uri="{FF2B5EF4-FFF2-40B4-BE49-F238E27FC236}">
                  <a16:creationId xmlns:a16="http://schemas.microsoft.com/office/drawing/2014/main" id="{24AA3439-ECE3-24DD-543F-D9D1A8922A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49" name="Oval 93">
              <a:extLst>
                <a:ext uri="{FF2B5EF4-FFF2-40B4-BE49-F238E27FC236}">
                  <a16:creationId xmlns:a16="http://schemas.microsoft.com/office/drawing/2014/main" id="{351A86B3-99A8-CC08-FB0A-793B1CF9DC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0" name="Oval 94">
              <a:extLst>
                <a:ext uri="{FF2B5EF4-FFF2-40B4-BE49-F238E27FC236}">
                  <a16:creationId xmlns:a16="http://schemas.microsoft.com/office/drawing/2014/main" id="{1714F829-0432-EA1A-926A-8BB5442874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1" name="Oval 95">
              <a:extLst>
                <a:ext uri="{FF2B5EF4-FFF2-40B4-BE49-F238E27FC236}">
                  <a16:creationId xmlns:a16="http://schemas.microsoft.com/office/drawing/2014/main" id="{4B493BD7-8A7E-7B38-28A4-9421368D31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2" name="Oval 96">
              <a:extLst>
                <a:ext uri="{FF2B5EF4-FFF2-40B4-BE49-F238E27FC236}">
                  <a16:creationId xmlns:a16="http://schemas.microsoft.com/office/drawing/2014/main" id="{EBE42044-DC2E-BA49-2BB5-0F741EB221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3" name="Oval 97">
              <a:extLst>
                <a:ext uri="{FF2B5EF4-FFF2-40B4-BE49-F238E27FC236}">
                  <a16:creationId xmlns:a16="http://schemas.microsoft.com/office/drawing/2014/main" id="{02CBFA1D-59E6-4840-90BB-BE57E0A35C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4" name="Oval 98">
              <a:extLst>
                <a:ext uri="{FF2B5EF4-FFF2-40B4-BE49-F238E27FC236}">
                  <a16:creationId xmlns:a16="http://schemas.microsoft.com/office/drawing/2014/main" id="{B88508F3-80B3-5311-D473-55AF94AE5D8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5" name="Oval 99">
              <a:extLst>
                <a:ext uri="{FF2B5EF4-FFF2-40B4-BE49-F238E27FC236}">
                  <a16:creationId xmlns:a16="http://schemas.microsoft.com/office/drawing/2014/main" id="{73A9EDE1-721B-1F84-C79A-E5E139B06F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6" name="Oval 100">
              <a:extLst>
                <a:ext uri="{FF2B5EF4-FFF2-40B4-BE49-F238E27FC236}">
                  <a16:creationId xmlns:a16="http://schemas.microsoft.com/office/drawing/2014/main" id="{5D176F25-9475-FF26-8074-698ED7DEF7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7" name="Oval 101">
              <a:extLst>
                <a:ext uri="{FF2B5EF4-FFF2-40B4-BE49-F238E27FC236}">
                  <a16:creationId xmlns:a16="http://schemas.microsoft.com/office/drawing/2014/main" id="{B1D88450-F625-1D35-B2C0-75FC0C539D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8" name="Oval 102">
              <a:extLst>
                <a:ext uri="{FF2B5EF4-FFF2-40B4-BE49-F238E27FC236}">
                  <a16:creationId xmlns:a16="http://schemas.microsoft.com/office/drawing/2014/main" id="{61BE30DF-90B0-006A-FAE1-780972CE4A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59" name="Oval 103">
              <a:extLst>
                <a:ext uri="{FF2B5EF4-FFF2-40B4-BE49-F238E27FC236}">
                  <a16:creationId xmlns:a16="http://schemas.microsoft.com/office/drawing/2014/main" id="{9F469C36-71D1-3D0F-6624-7137B3C150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0" name="Oval 104">
              <a:extLst>
                <a:ext uri="{FF2B5EF4-FFF2-40B4-BE49-F238E27FC236}">
                  <a16:creationId xmlns:a16="http://schemas.microsoft.com/office/drawing/2014/main" id="{CC8E206E-1B39-D696-866D-1E91A9D64E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1" name="Oval 105">
              <a:extLst>
                <a:ext uri="{FF2B5EF4-FFF2-40B4-BE49-F238E27FC236}">
                  <a16:creationId xmlns:a16="http://schemas.microsoft.com/office/drawing/2014/main" id="{95F4ACD8-166D-B002-B29C-87AE8C48D6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2" name="Oval 106">
              <a:extLst>
                <a:ext uri="{FF2B5EF4-FFF2-40B4-BE49-F238E27FC236}">
                  <a16:creationId xmlns:a16="http://schemas.microsoft.com/office/drawing/2014/main" id="{18233C33-E6A6-30C9-1EF9-8B9CB83A3E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3" name="Oval 107">
              <a:extLst>
                <a:ext uri="{FF2B5EF4-FFF2-40B4-BE49-F238E27FC236}">
                  <a16:creationId xmlns:a16="http://schemas.microsoft.com/office/drawing/2014/main" id="{DAF21DD8-6AC7-C3F0-DF74-4CAE27B0F3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4" name="Oval 108">
              <a:extLst>
                <a:ext uri="{FF2B5EF4-FFF2-40B4-BE49-F238E27FC236}">
                  <a16:creationId xmlns:a16="http://schemas.microsoft.com/office/drawing/2014/main" id="{353D6C3B-CD9A-AB42-FDC9-33261BCAA7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5" name="Oval 109">
              <a:extLst>
                <a:ext uri="{FF2B5EF4-FFF2-40B4-BE49-F238E27FC236}">
                  <a16:creationId xmlns:a16="http://schemas.microsoft.com/office/drawing/2014/main" id="{41FA13D0-5537-69ED-2E63-4E6C75F8E9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6" name="Oval 110">
              <a:extLst>
                <a:ext uri="{FF2B5EF4-FFF2-40B4-BE49-F238E27FC236}">
                  <a16:creationId xmlns:a16="http://schemas.microsoft.com/office/drawing/2014/main" id="{7A8021D9-2B02-BC07-B814-499591E3CE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7" name="Oval 111">
              <a:extLst>
                <a:ext uri="{FF2B5EF4-FFF2-40B4-BE49-F238E27FC236}">
                  <a16:creationId xmlns:a16="http://schemas.microsoft.com/office/drawing/2014/main" id="{001AFCC9-4955-ABB1-3662-3C5C6B5581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8" name="Oval 112">
              <a:extLst>
                <a:ext uri="{FF2B5EF4-FFF2-40B4-BE49-F238E27FC236}">
                  <a16:creationId xmlns:a16="http://schemas.microsoft.com/office/drawing/2014/main" id="{E71679A2-FF95-AA7F-ECC5-7432CE89A0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69" name="Oval 113">
              <a:extLst>
                <a:ext uri="{FF2B5EF4-FFF2-40B4-BE49-F238E27FC236}">
                  <a16:creationId xmlns:a16="http://schemas.microsoft.com/office/drawing/2014/main" id="{D24A8286-1F35-6E77-F77A-C977CC7E5A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0" name="Oval 114">
              <a:extLst>
                <a:ext uri="{FF2B5EF4-FFF2-40B4-BE49-F238E27FC236}">
                  <a16:creationId xmlns:a16="http://schemas.microsoft.com/office/drawing/2014/main" id="{0631F85F-F43C-9E21-89EB-177625F5D7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1" name="Oval 115">
              <a:extLst>
                <a:ext uri="{FF2B5EF4-FFF2-40B4-BE49-F238E27FC236}">
                  <a16:creationId xmlns:a16="http://schemas.microsoft.com/office/drawing/2014/main" id="{16481B59-4E3B-59DB-3711-DACE681606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2" name="Oval 116">
              <a:extLst>
                <a:ext uri="{FF2B5EF4-FFF2-40B4-BE49-F238E27FC236}">
                  <a16:creationId xmlns:a16="http://schemas.microsoft.com/office/drawing/2014/main" id="{D581ED0A-BE63-DBDF-7275-A1A7723F25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3" name="Oval 117">
              <a:extLst>
                <a:ext uri="{FF2B5EF4-FFF2-40B4-BE49-F238E27FC236}">
                  <a16:creationId xmlns:a16="http://schemas.microsoft.com/office/drawing/2014/main" id="{9A2CB79A-B43A-6FA1-AD6C-D7D92C3225B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4" name="Oval 118">
              <a:extLst>
                <a:ext uri="{FF2B5EF4-FFF2-40B4-BE49-F238E27FC236}">
                  <a16:creationId xmlns:a16="http://schemas.microsoft.com/office/drawing/2014/main" id="{44C85797-02A7-A8A5-5857-29024FED5BB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5" name="Oval 119">
              <a:extLst>
                <a:ext uri="{FF2B5EF4-FFF2-40B4-BE49-F238E27FC236}">
                  <a16:creationId xmlns:a16="http://schemas.microsoft.com/office/drawing/2014/main" id="{8C24FDCA-9734-8D79-76E7-ED94C6383C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6" name="Oval 120">
              <a:extLst>
                <a:ext uri="{FF2B5EF4-FFF2-40B4-BE49-F238E27FC236}">
                  <a16:creationId xmlns:a16="http://schemas.microsoft.com/office/drawing/2014/main" id="{5915B787-C07F-2685-85A6-6080936614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7" name="Oval 121">
              <a:extLst>
                <a:ext uri="{FF2B5EF4-FFF2-40B4-BE49-F238E27FC236}">
                  <a16:creationId xmlns:a16="http://schemas.microsoft.com/office/drawing/2014/main" id="{BC0166C0-CC06-CB74-DF3A-EEAA3CD309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8" name="Oval 122">
              <a:extLst>
                <a:ext uri="{FF2B5EF4-FFF2-40B4-BE49-F238E27FC236}">
                  <a16:creationId xmlns:a16="http://schemas.microsoft.com/office/drawing/2014/main" id="{C7CC8494-9D89-F4CF-61A3-06B777249C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79" name="Oval 123">
              <a:extLst>
                <a:ext uri="{FF2B5EF4-FFF2-40B4-BE49-F238E27FC236}">
                  <a16:creationId xmlns:a16="http://schemas.microsoft.com/office/drawing/2014/main" id="{AF6B8E8B-56BF-41D1-86C5-10A7568058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0" name="Oval 124">
              <a:extLst>
                <a:ext uri="{FF2B5EF4-FFF2-40B4-BE49-F238E27FC236}">
                  <a16:creationId xmlns:a16="http://schemas.microsoft.com/office/drawing/2014/main" id="{61573290-CEA4-F9C0-42A2-056F6C09FE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1" name="Oval 125">
              <a:extLst>
                <a:ext uri="{FF2B5EF4-FFF2-40B4-BE49-F238E27FC236}">
                  <a16:creationId xmlns:a16="http://schemas.microsoft.com/office/drawing/2014/main" id="{2CAF5BA9-0E57-7199-EEB8-4312A80A0F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2" name="Oval 126">
              <a:extLst>
                <a:ext uri="{FF2B5EF4-FFF2-40B4-BE49-F238E27FC236}">
                  <a16:creationId xmlns:a16="http://schemas.microsoft.com/office/drawing/2014/main" id="{3670F37A-0E06-44BF-FE14-8E6470876B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3" name="Oval 127">
              <a:extLst>
                <a:ext uri="{FF2B5EF4-FFF2-40B4-BE49-F238E27FC236}">
                  <a16:creationId xmlns:a16="http://schemas.microsoft.com/office/drawing/2014/main" id="{473F12CE-3B89-59A4-75C7-911CEE0C54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4" name="Oval 128">
              <a:extLst>
                <a:ext uri="{FF2B5EF4-FFF2-40B4-BE49-F238E27FC236}">
                  <a16:creationId xmlns:a16="http://schemas.microsoft.com/office/drawing/2014/main" id="{2A9108F8-8B81-D569-33EE-93DB90EC58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5" name="Oval 129">
              <a:extLst>
                <a:ext uri="{FF2B5EF4-FFF2-40B4-BE49-F238E27FC236}">
                  <a16:creationId xmlns:a16="http://schemas.microsoft.com/office/drawing/2014/main" id="{6248036E-452A-B05A-38C7-FE6B331194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6" name="Oval 130">
              <a:extLst>
                <a:ext uri="{FF2B5EF4-FFF2-40B4-BE49-F238E27FC236}">
                  <a16:creationId xmlns:a16="http://schemas.microsoft.com/office/drawing/2014/main" id="{C108BDCF-8A57-1D4B-F506-FB37AE391C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7" name="Oval 131">
              <a:extLst>
                <a:ext uri="{FF2B5EF4-FFF2-40B4-BE49-F238E27FC236}">
                  <a16:creationId xmlns:a16="http://schemas.microsoft.com/office/drawing/2014/main" id="{11C4E670-BB51-ED6B-0A8C-76C14FA0A4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8" name="Oval 132">
              <a:extLst>
                <a:ext uri="{FF2B5EF4-FFF2-40B4-BE49-F238E27FC236}">
                  <a16:creationId xmlns:a16="http://schemas.microsoft.com/office/drawing/2014/main" id="{ADD2B73A-D3BA-E08E-8B9A-CD1A6E6D2D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89" name="Oval 133">
              <a:extLst>
                <a:ext uri="{FF2B5EF4-FFF2-40B4-BE49-F238E27FC236}">
                  <a16:creationId xmlns:a16="http://schemas.microsoft.com/office/drawing/2014/main" id="{23554CA5-FF91-3125-3C1F-876E57A53E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0" name="Oval 134">
              <a:extLst>
                <a:ext uri="{FF2B5EF4-FFF2-40B4-BE49-F238E27FC236}">
                  <a16:creationId xmlns:a16="http://schemas.microsoft.com/office/drawing/2014/main" id="{96CE96D6-99D7-6BCE-C2ED-40FF5021AD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1" name="Oval 135">
              <a:extLst>
                <a:ext uri="{FF2B5EF4-FFF2-40B4-BE49-F238E27FC236}">
                  <a16:creationId xmlns:a16="http://schemas.microsoft.com/office/drawing/2014/main" id="{F6B991C6-DB82-C361-F9E9-DB26219419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2" name="Oval 136">
              <a:extLst>
                <a:ext uri="{FF2B5EF4-FFF2-40B4-BE49-F238E27FC236}">
                  <a16:creationId xmlns:a16="http://schemas.microsoft.com/office/drawing/2014/main" id="{77E460E5-1320-491B-A614-84A6A296B5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3" name="Oval 137">
              <a:extLst>
                <a:ext uri="{FF2B5EF4-FFF2-40B4-BE49-F238E27FC236}">
                  <a16:creationId xmlns:a16="http://schemas.microsoft.com/office/drawing/2014/main" id="{EDCCE558-FE3A-724E-A84B-F558B878D1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4" name="Oval 138">
              <a:extLst>
                <a:ext uri="{FF2B5EF4-FFF2-40B4-BE49-F238E27FC236}">
                  <a16:creationId xmlns:a16="http://schemas.microsoft.com/office/drawing/2014/main" id="{06CCA93B-E6F3-CCE6-0947-DFB29B0BB4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5" name="Oval 139">
              <a:extLst>
                <a:ext uri="{FF2B5EF4-FFF2-40B4-BE49-F238E27FC236}">
                  <a16:creationId xmlns:a16="http://schemas.microsoft.com/office/drawing/2014/main" id="{8DB2288E-EA25-E521-E2FA-C4DB1B41F7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6" name="Oval 140">
              <a:extLst>
                <a:ext uri="{FF2B5EF4-FFF2-40B4-BE49-F238E27FC236}">
                  <a16:creationId xmlns:a16="http://schemas.microsoft.com/office/drawing/2014/main" id="{8F76FAAA-D197-9927-2A2F-ACEF0366B7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7" name="Oval 141">
              <a:extLst>
                <a:ext uri="{FF2B5EF4-FFF2-40B4-BE49-F238E27FC236}">
                  <a16:creationId xmlns:a16="http://schemas.microsoft.com/office/drawing/2014/main" id="{A2FFFFE7-D69C-11F5-C82F-1EB8DE5951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8" name="Oval 142">
              <a:extLst>
                <a:ext uri="{FF2B5EF4-FFF2-40B4-BE49-F238E27FC236}">
                  <a16:creationId xmlns:a16="http://schemas.microsoft.com/office/drawing/2014/main" id="{6CDCB49D-6A39-D1D5-A8D6-3F518A00033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599" name="Oval 143">
              <a:extLst>
                <a:ext uri="{FF2B5EF4-FFF2-40B4-BE49-F238E27FC236}">
                  <a16:creationId xmlns:a16="http://schemas.microsoft.com/office/drawing/2014/main" id="{33E1B714-6CFD-4883-88F8-BDAAB000D6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0" name="Oval 144">
              <a:extLst>
                <a:ext uri="{FF2B5EF4-FFF2-40B4-BE49-F238E27FC236}">
                  <a16:creationId xmlns:a16="http://schemas.microsoft.com/office/drawing/2014/main" id="{C19EE1EB-3DE9-5638-19A1-B7710179CF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1" name="Oval 145">
              <a:extLst>
                <a:ext uri="{FF2B5EF4-FFF2-40B4-BE49-F238E27FC236}">
                  <a16:creationId xmlns:a16="http://schemas.microsoft.com/office/drawing/2014/main" id="{A56D5FA9-0D6D-5B44-662C-06F848E320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2" name="Oval 146">
              <a:extLst>
                <a:ext uri="{FF2B5EF4-FFF2-40B4-BE49-F238E27FC236}">
                  <a16:creationId xmlns:a16="http://schemas.microsoft.com/office/drawing/2014/main" id="{7677F319-D72A-2BE9-5A1B-DEEDCE3D2B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3" name="Oval 147">
              <a:extLst>
                <a:ext uri="{FF2B5EF4-FFF2-40B4-BE49-F238E27FC236}">
                  <a16:creationId xmlns:a16="http://schemas.microsoft.com/office/drawing/2014/main" id="{B25941F9-7A65-5ABA-AB89-0F32F933E3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4" name="Oval 148">
              <a:extLst>
                <a:ext uri="{FF2B5EF4-FFF2-40B4-BE49-F238E27FC236}">
                  <a16:creationId xmlns:a16="http://schemas.microsoft.com/office/drawing/2014/main" id="{F2E6B726-0CFC-4E25-D90B-B379D24C9D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5" name="Oval 149">
              <a:extLst>
                <a:ext uri="{FF2B5EF4-FFF2-40B4-BE49-F238E27FC236}">
                  <a16:creationId xmlns:a16="http://schemas.microsoft.com/office/drawing/2014/main" id="{E2174411-12A7-30BA-616B-5FD43B590A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6" name="Oval 150">
              <a:extLst>
                <a:ext uri="{FF2B5EF4-FFF2-40B4-BE49-F238E27FC236}">
                  <a16:creationId xmlns:a16="http://schemas.microsoft.com/office/drawing/2014/main" id="{5116F7BE-5DDE-61AE-4238-14225F17D2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7" name="Oval 151">
              <a:extLst>
                <a:ext uri="{FF2B5EF4-FFF2-40B4-BE49-F238E27FC236}">
                  <a16:creationId xmlns:a16="http://schemas.microsoft.com/office/drawing/2014/main" id="{1E898078-7438-3D28-227B-B6693CB333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8" name="Oval 152">
              <a:extLst>
                <a:ext uri="{FF2B5EF4-FFF2-40B4-BE49-F238E27FC236}">
                  <a16:creationId xmlns:a16="http://schemas.microsoft.com/office/drawing/2014/main" id="{CB085640-D180-6F38-0A1F-9C6DA0FA9F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09" name="Oval 153">
              <a:extLst>
                <a:ext uri="{FF2B5EF4-FFF2-40B4-BE49-F238E27FC236}">
                  <a16:creationId xmlns:a16="http://schemas.microsoft.com/office/drawing/2014/main" id="{25B50E22-D6B5-F076-9ED0-6990158AE2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0" name="Oval 154">
              <a:extLst>
                <a:ext uri="{FF2B5EF4-FFF2-40B4-BE49-F238E27FC236}">
                  <a16:creationId xmlns:a16="http://schemas.microsoft.com/office/drawing/2014/main" id="{5FDC9EE8-E252-94E1-512D-4907215032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1" name="Oval 155">
              <a:extLst>
                <a:ext uri="{FF2B5EF4-FFF2-40B4-BE49-F238E27FC236}">
                  <a16:creationId xmlns:a16="http://schemas.microsoft.com/office/drawing/2014/main" id="{9A9D4AD5-85BC-5EAD-0124-07FD9468CC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2" name="Oval 156">
              <a:extLst>
                <a:ext uri="{FF2B5EF4-FFF2-40B4-BE49-F238E27FC236}">
                  <a16:creationId xmlns:a16="http://schemas.microsoft.com/office/drawing/2014/main" id="{27BC8A4D-CB0D-0E2D-BBED-C6205C09A2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3" name="Oval 157">
              <a:extLst>
                <a:ext uri="{FF2B5EF4-FFF2-40B4-BE49-F238E27FC236}">
                  <a16:creationId xmlns:a16="http://schemas.microsoft.com/office/drawing/2014/main" id="{ECCC83E7-174B-FDA6-FBF7-D7BA7B58FB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4" name="Oval 158">
              <a:extLst>
                <a:ext uri="{FF2B5EF4-FFF2-40B4-BE49-F238E27FC236}">
                  <a16:creationId xmlns:a16="http://schemas.microsoft.com/office/drawing/2014/main" id="{DABF8D40-D7E8-5799-AC57-B2D298EB2C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5" name="Oval 159">
              <a:extLst>
                <a:ext uri="{FF2B5EF4-FFF2-40B4-BE49-F238E27FC236}">
                  <a16:creationId xmlns:a16="http://schemas.microsoft.com/office/drawing/2014/main" id="{C3CE8795-3A8B-DB7E-62B5-109877DE0D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6" name="Oval 160">
              <a:extLst>
                <a:ext uri="{FF2B5EF4-FFF2-40B4-BE49-F238E27FC236}">
                  <a16:creationId xmlns:a16="http://schemas.microsoft.com/office/drawing/2014/main" id="{62B7F725-5F35-99F9-B817-4E28E6FE86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7" name="Oval 161">
              <a:extLst>
                <a:ext uri="{FF2B5EF4-FFF2-40B4-BE49-F238E27FC236}">
                  <a16:creationId xmlns:a16="http://schemas.microsoft.com/office/drawing/2014/main" id="{F83B2D40-918C-1289-E93A-BAE23A69AE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8" name="Oval 162">
              <a:extLst>
                <a:ext uri="{FF2B5EF4-FFF2-40B4-BE49-F238E27FC236}">
                  <a16:creationId xmlns:a16="http://schemas.microsoft.com/office/drawing/2014/main" id="{3823ECF9-B9EE-438E-91C6-7CAC444AFE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19" name="Oval 163">
              <a:extLst>
                <a:ext uri="{FF2B5EF4-FFF2-40B4-BE49-F238E27FC236}">
                  <a16:creationId xmlns:a16="http://schemas.microsoft.com/office/drawing/2014/main" id="{10D6AAA3-951C-E3F9-2AF4-C23BCD1C13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0" name="Oval 164">
              <a:extLst>
                <a:ext uri="{FF2B5EF4-FFF2-40B4-BE49-F238E27FC236}">
                  <a16:creationId xmlns:a16="http://schemas.microsoft.com/office/drawing/2014/main" id="{064A4205-BB84-BBBF-7CAC-B431894506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1" name="Oval 165">
              <a:extLst>
                <a:ext uri="{FF2B5EF4-FFF2-40B4-BE49-F238E27FC236}">
                  <a16:creationId xmlns:a16="http://schemas.microsoft.com/office/drawing/2014/main" id="{526A2CAA-4177-935A-1415-38BE23FADD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2" name="Oval 166">
              <a:extLst>
                <a:ext uri="{FF2B5EF4-FFF2-40B4-BE49-F238E27FC236}">
                  <a16:creationId xmlns:a16="http://schemas.microsoft.com/office/drawing/2014/main" id="{9734E0CC-52F1-0F0E-6E30-DDF3DB097E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3" name="Oval 167">
              <a:extLst>
                <a:ext uri="{FF2B5EF4-FFF2-40B4-BE49-F238E27FC236}">
                  <a16:creationId xmlns:a16="http://schemas.microsoft.com/office/drawing/2014/main" id="{573A590C-A273-2A74-7208-062E0C73B6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4" name="Oval 168">
              <a:extLst>
                <a:ext uri="{FF2B5EF4-FFF2-40B4-BE49-F238E27FC236}">
                  <a16:creationId xmlns:a16="http://schemas.microsoft.com/office/drawing/2014/main" id="{4647656B-782F-674D-7EC8-ECB01F04D2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5" name="Oval 169">
              <a:extLst>
                <a:ext uri="{FF2B5EF4-FFF2-40B4-BE49-F238E27FC236}">
                  <a16:creationId xmlns:a16="http://schemas.microsoft.com/office/drawing/2014/main" id="{D3A4CE04-BE56-4091-600E-25AE560F0B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6" name="Oval 170">
              <a:extLst>
                <a:ext uri="{FF2B5EF4-FFF2-40B4-BE49-F238E27FC236}">
                  <a16:creationId xmlns:a16="http://schemas.microsoft.com/office/drawing/2014/main" id="{FD414734-DD3F-44A5-39A6-2892576FE0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7" name="Oval 171">
              <a:extLst>
                <a:ext uri="{FF2B5EF4-FFF2-40B4-BE49-F238E27FC236}">
                  <a16:creationId xmlns:a16="http://schemas.microsoft.com/office/drawing/2014/main" id="{B71CD199-05BA-51A5-9907-EE079603B3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8" name="Oval 172">
              <a:extLst>
                <a:ext uri="{FF2B5EF4-FFF2-40B4-BE49-F238E27FC236}">
                  <a16:creationId xmlns:a16="http://schemas.microsoft.com/office/drawing/2014/main" id="{68C13A12-09C3-D86A-3209-7F91F39E51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29" name="Oval 173">
              <a:extLst>
                <a:ext uri="{FF2B5EF4-FFF2-40B4-BE49-F238E27FC236}">
                  <a16:creationId xmlns:a16="http://schemas.microsoft.com/office/drawing/2014/main" id="{BF32335A-B162-EFCF-01F7-82EBB4A82D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0" name="Oval 174">
              <a:extLst>
                <a:ext uri="{FF2B5EF4-FFF2-40B4-BE49-F238E27FC236}">
                  <a16:creationId xmlns:a16="http://schemas.microsoft.com/office/drawing/2014/main" id="{038C8FAB-0DB2-D4E6-6B4D-09BA441E67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1" name="Oval 175">
              <a:extLst>
                <a:ext uri="{FF2B5EF4-FFF2-40B4-BE49-F238E27FC236}">
                  <a16:creationId xmlns:a16="http://schemas.microsoft.com/office/drawing/2014/main" id="{7434267C-D662-849C-D19C-1AFCCCB601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2" name="Oval 176">
              <a:extLst>
                <a:ext uri="{FF2B5EF4-FFF2-40B4-BE49-F238E27FC236}">
                  <a16:creationId xmlns:a16="http://schemas.microsoft.com/office/drawing/2014/main" id="{733B04D8-AE5D-0B9C-4445-397FFFE15D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3" name="Oval 177">
              <a:extLst>
                <a:ext uri="{FF2B5EF4-FFF2-40B4-BE49-F238E27FC236}">
                  <a16:creationId xmlns:a16="http://schemas.microsoft.com/office/drawing/2014/main" id="{150135B8-4818-08B9-2E01-FDB30CBDD6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4" name="Oval 178">
              <a:extLst>
                <a:ext uri="{FF2B5EF4-FFF2-40B4-BE49-F238E27FC236}">
                  <a16:creationId xmlns:a16="http://schemas.microsoft.com/office/drawing/2014/main" id="{F8E19D71-600F-29F0-87E9-1254CEF7BF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5" name="Oval 179">
              <a:extLst>
                <a:ext uri="{FF2B5EF4-FFF2-40B4-BE49-F238E27FC236}">
                  <a16:creationId xmlns:a16="http://schemas.microsoft.com/office/drawing/2014/main" id="{87F6665A-4ACF-388F-8C90-B275D6D9F3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6" name="Oval 180">
              <a:extLst>
                <a:ext uri="{FF2B5EF4-FFF2-40B4-BE49-F238E27FC236}">
                  <a16:creationId xmlns:a16="http://schemas.microsoft.com/office/drawing/2014/main" id="{8ED68F6D-B1DB-0820-4BF0-FA284D0ECA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7" name="Oval 181">
              <a:extLst>
                <a:ext uri="{FF2B5EF4-FFF2-40B4-BE49-F238E27FC236}">
                  <a16:creationId xmlns:a16="http://schemas.microsoft.com/office/drawing/2014/main" id="{36C5403B-228E-0C8C-6D39-4DB5535D6D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8" name="Oval 182">
              <a:extLst>
                <a:ext uri="{FF2B5EF4-FFF2-40B4-BE49-F238E27FC236}">
                  <a16:creationId xmlns:a16="http://schemas.microsoft.com/office/drawing/2014/main" id="{FCADE67A-4561-CF72-9435-B07F949683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39" name="Oval 183">
              <a:extLst>
                <a:ext uri="{FF2B5EF4-FFF2-40B4-BE49-F238E27FC236}">
                  <a16:creationId xmlns:a16="http://schemas.microsoft.com/office/drawing/2014/main" id="{B2B46CF8-F39B-DE76-7F90-B26495346F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0" name="Oval 184">
              <a:extLst>
                <a:ext uri="{FF2B5EF4-FFF2-40B4-BE49-F238E27FC236}">
                  <a16:creationId xmlns:a16="http://schemas.microsoft.com/office/drawing/2014/main" id="{2EF40CE7-45B4-0361-B91A-8D7246C8D9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1" name="Oval 185">
              <a:extLst>
                <a:ext uri="{FF2B5EF4-FFF2-40B4-BE49-F238E27FC236}">
                  <a16:creationId xmlns:a16="http://schemas.microsoft.com/office/drawing/2014/main" id="{FF623405-99F1-9F40-692A-C1304B7548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2" name="Oval 186">
              <a:extLst>
                <a:ext uri="{FF2B5EF4-FFF2-40B4-BE49-F238E27FC236}">
                  <a16:creationId xmlns:a16="http://schemas.microsoft.com/office/drawing/2014/main" id="{A837F2EE-2DB3-9323-3CAC-B4251BA5A8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3" name="Oval 187">
              <a:extLst>
                <a:ext uri="{FF2B5EF4-FFF2-40B4-BE49-F238E27FC236}">
                  <a16:creationId xmlns:a16="http://schemas.microsoft.com/office/drawing/2014/main" id="{D49080CD-E0AA-6B5F-4EFB-F4E22B6EFC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4" name="Oval 188">
              <a:extLst>
                <a:ext uri="{FF2B5EF4-FFF2-40B4-BE49-F238E27FC236}">
                  <a16:creationId xmlns:a16="http://schemas.microsoft.com/office/drawing/2014/main" id="{9D532C34-11E2-5CEA-0238-8F3205E554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5" name="Oval 189">
              <a:extLst>
                <a:ext uri="{FF2B5EF4-FFF2-40B4-BE49-F238E27FC236}">
                  <a16:creationId xmlns:a16="http://schemas.microsoft.com/office/drawing/2014/main" id="{F52CC41D-1E56-5BA0-D557-AE1BCB676B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6" name="Oval 190">
              <a:extLst>
                <a:ext uri="{FF2B5EF4-FFF2-40B4-BE49-F238E27FC236}">
                  <a16:creationId xmlns:a16="http://schemas.microsoft.com/office/drawing/2014/main" id="{6A0713CA-B163-36CF-2BB9-6CA9320B37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7" name="Oval 191">
              <a:extLst>
                <a:ext uri="{FF2B5EF4-FFF2-40B4-BE49-F238E27FC236}">
                  <a16:creationId xmlns:a16="http://schemas.microsoft.com/office/drawing/2014/main" id="{BCFD1AF9-2227-776F-3001-B80E9DB461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8" name="Oval 192">
              <a:extLst>
                <a:ext uri="{FF2B5EF4-FFF2-40B4-BE49-F238E27FC236}">
                  <a16:creationId xmlns:a16="http://schemas.microsoft.com/office/drawing/2014/main" id="{03F0DFA4-7944-64AB-D077-74D1838899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49" name="Oval 193">
              <a:extLst>
                <a:ext uri="{FF2B5EF4-FFF2-40B4-BE49-F238E27FC236}">
                  <a16:creationId xmlns:a16="http://schemas.microsoft.com/office/drawing/2014/main" id="{98504B58-E480-FDDB-748A-9133C21662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0" name="Oval 194">
              <a:extLst>
                <a:ext uri="{FF2B5EF4-FFF2-40B4-BE49-F238E27FC236}">
                  <a16:creationId xmlns:a16="http://schemas.microsoft.com/office/drawing/2014/main" id="{69898AA9-50A9-1FE4-65BE-8A559CEB7B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1" name="Oval 195">
              <a:extLst>
                <a:ext uri="{FF2B5EF4-FFF2-40B4-BE49-F238E27FC236}">
                  <a16:creationId xmlns:a16="http://schemas.microsoft.com/office/drawing/2014/main" id="{BB9DD239-1453-1D00-52B6-76FD7D5C1B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2" name="Oval 196">
              <a:extLst>
                <a:ext uri="{FF2B5EF4-FFF2-40B4-BE49-F238E27FC236}">
                  <a16:creationId xmlns:a16="http://schemas.microsoft.com/office/drawing/2014/main" id="{B2B04593-606F-6605-7657-EF45BE7430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3" name="Oval 197">
              <a:extLst>
                <a:ext uri="{FF2B5EF4-FFF2-40B4-BE49-F238E27FC236}">
                  <a16:creationId xmlns:a16="http://schemas.microsoft.com/office/drawing/2014/main" id="{8DAC39BE-A62D-17FE-4AB8-471519E973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4" name="Oval 198">
              <a:extLst>
                <a:ext uri="{FF2B5EF4-FFF2-40B4-BE49-F238E27FC236}">
                  <a16:creationId xmlns:a16="http://schemas.microsoft.com/office/drawing/2014/main" id="{4F0D1561-8BBF-E209-37AB-178181BBA1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5" name="Oval 199">
              <a:extLst>
                <a:ext uri="{FF2B5EF4-FFF2-40B4-BE49-F238E27FC236}">
                  <a16:creationId xmlns:a16="http://schemas.microsoft.com/office/drawing/2014/main" id="{79A75566-F0DD-DE7C-A190-0BC29B1CC0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6" name="Oval 200">
              <a:extLst>
                <a:ext uri="{FF2B5EF4-FFF2-40B4-BE49-F238E27FC236}">
                  <a16:creationId xmlns:a16="http://schemas.microsoft.com/office/drawing/2014/main" id="{2AEDA6D0-3C17-71B7-4691-0F521B32E4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7" name="Oval 201">
              <a:extLst>
                <a:ext uri="{FF2B5EF4-FFF2-40B4-BE49-F238E27FC236}">
                  <a16:creationId xmlns:a16="http://schemas.microsoft.com/office/drawing/2014/main" id="{E79D087E-AA13-2B30-CEEA-09BCA5E579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8" name="Oval 202">
              <a:extLst>
                <a:ext uri="{FF2B5EF4-FFF2-40B4-BE49-F238E27FC236}">
                  <a16:creationId xmlns:a16="http://schemas.microsoft.com/office/drawing/2014/main" id="{552AD2F1-FC3F-6251-0CE2-CDF05ECBF9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59" name="Oval 203">
              <a:extLst>
                <a:ext uri="{FF2B5EF4-FFF2-40B4-BE49-F238E27FC236}">
                  <a16:creationId xmlns:a16="http://schemas.microsoft.com/office/drawing/2014/main" id="{09B3DF14-3C07-EA8C-41F7-A1EA904824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0" name="Oval 204">
              <a:extLst>
                <a:ext uri="{FF2B5EF4-FFF2-40B4-BE49-F238E27FC236}">
                  <a16:creationId xmlns:a16="http://schemas.microsoft.com/office/drawing/2014/main" id="{37D06EE1-0730-5FD1-219D-FB4EAF3EF9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1" name="Oval 205">
              <a:extLst>
                <a:ext uri="{FF2B5EF4-FFF2-40B4-BE49-F238E27FC236}">
                  <a16:creationId xmlns:a16="http://schemas.microsoft.com/office/drawing/2014/main" id="{48179180-B66B-AE33-7B0D-0B58D7D577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2" name="Oval 206">
              <a:extLst>
                <a:ext uri="{FF2B5EF4-FFF2-40B4-BE49-F238E27FC236}">
                  <a16:creationId xmlns:a16="http://schemas.microsoft.com/office/drawing/2014/main" id="{56844C45-5AFB-B172-71F6-3A787E4953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3" name="Oval 207">
              <a:extLst>
                <a:ext uri="{FF2B5EF4-FFF2-40B4-BE49-F238E27FC236}">
                  <a16:creationId xmlns:a16="http://schemas.microsoft.com/office/drawing/2014/main" id="{C5687A45-3E6F-E156-CF00-10780EBF99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4" name="Oval 208">
              <a:extLst>
                <a:ext uri="{FF2B5EF4-FFF2-40B4-BE49-F238E27FC236}">
                  <a16:creationId xmlns:a16="http://schemas.microsoft.com/office/drawing/2014/main" id="{5B5A3387-DAF6-148A-3221-8227DFB7B8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5" name="Oval 209">
              <a:extLst>
                <a:ext uri="{FF2B5EF4-FFF2-40B4-BE49-F238E27FC236}">
                  <a16:creationId xmlns:a16="http://schemas.microsoft.com/office/drawing/2014/main" id="{1A7C08BB-09C5-03FF-FD12-54F3410B4B8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6" name="Oval 210">
              <a:extLst>
                <a:ext uri="{FF2B5EF4-FFF2-40B4-BE49-F238E27FC236}">
                  <a16:creationId xmlns:a16="http://schemas.microsoft.com/office/drawing/2014/main" id="{BAEDE8D2-28A9-5B0B-2A0F-C9AD15ED02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7" name="Oval 211">
              <a:extLst>
                <a:ext uri="{FF2B5EF4-FFF2-40B4-BE49-F238E27FC236}">
                  <a16:creationId xmlns:a16="http://schemas.microsoft.com/office/drawing/2014/main" id="{AB373162-1891-D1CD-19E5-1D44A5959D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8" name="Oval 212">
              <a:extLst>
                <a:ext uri="{FF2B5EF4-FFF2-40B4-BE49-F238E27FC236}">
                  <a16:creationId xmlns:a16="http://schemas.microsoft.com/office/drawing/2014/main" id="{ED4F5773-D751-C82D-02D5-B157305597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69" name="Oval 213">
              <a:extLst>
                <a:ext uri="{FF2B5EF4-FFF2-40B4-BE49-F238E27FC236}">
                  <a16:creationId xmlns:a16="http://schemas.microsoft.com/office/drawing/2014/main" id="{B0C195F2-16FE-EBF3-64E1-E509C9BD20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70" name="Oval 214">
              <a:extLst>
                <a:ext uri="{FF2B5EF4-FFF2-40B4-BE49-F238E27FC236}">
                  <a16:creationId xmlns:a16="http://schemas.microsoft.com/office/drawing/2014/main" id="{EA1C9ECB-C39F-D730-94F3-89850E938A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71" name="Oval 215">
              <a:extLst>
                <a:ext uri="{FF2B5EF4-FFF2-40B4-BE49-F238E27FC236}">
                  <a16:creationId xmlns:a16="http://schemas.microsoft.com/office/drawing/2014/main" id="{D4AEE034-DDAF-677E-52E3-5690749111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72" name="Oval 216">
              <a:extLst>
                <a:ext uri="{FF2B5EF4-FFF2-40B4-BE49-F238E27FC236}">
                  <a16:creationId xmlns:a16="http://schemas.microsoft.com/office/drawing/2014/main" id="{A46AEA37-FE77-2601-1DBB-B365AB6626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673" name="Oval 217">
              <a:extLst>
                <a:ext uri="{FF2B5EF4-FFF2-40B4-BE49-F238E27FC236}">
                  <a16:creationId xmlns:a16="http://schemas.microsoft.com/office/drawing/2014/main" id="{44630C4B-098A-D75D-907F-8FAEF590FE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9674" name="Rectangle 218">
            <a:extLst>
              <a:ext uri="{FF2B5EF4-FFF2-40B4-BE49-F238E27FC236}">
                <a16:creationId xmlns:a16="http://schemas.microsoft.com/office/drawing/2014/main" id="{5D77A890-AD3C-736D-0F80-0559ABA13C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BC3A1C1-CE14-4C7C-9DED-43E1D6F443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9675" name="Rectangle 219">
            <a:extLst>
              <a:ext uri="{FF2B5EF4-FFF2-40B4-BE49-F238E27FC236}">
                <a16:creationId xmlns:a16="http://schemas.microsoft.com/office/drawing/2014/main" id="{DAE23D36-0834-22B6-4FD9-5FC741C741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76" name="Rectangle 220">
            <a:extLst>
              <a:ext uri="{FF2B5EF4-FFF2-40B4-BE49-F238E27FC236}">
                <a16:creationId xmlns:a16="http://schemas.microsoft.com/office/drawing/2014/main" id="{9A066A63-4690-F1A3-DD4B-B722F28730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77" name="Rectangle 221">
            <a:extLst>
              <a:ext uri="{FF2B5EF4-FFF2-40B4-BE49-F238E27FC236}">
                <a16:creationId xmlns:a16="http://schemas.microsoft.com/office/drawing/2014/main" id="{9C0A95D3-6408-CBC7-5D17-39F0D742F9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678" name="Rectangle 222">
            <a:extLst>
              <a:ext uri="{FF2B5EF4-FFF2-40B4-BE49-F238E27FC236}">
                <a16:creationId xmlns:a16="http://schemas.microsoft.com/office/drawing/2014/main" id="{228BEAAC-22D6-E9A8-EF81-C0CAF8E51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67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67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67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67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6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678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60437CA-562E-C9E8-918D-02E697D000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Problem Solving in Chemistry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ACE96CC-645C-00EF-E759-3F595CBE91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Chapter 3</a:t>
            </a:r>
          </a:p>
          <a:p>
            <a:pPr eaLnBrk="1" hangingPunct="1">
              <a:defRPr/>
            </a:pPr>
            <a:r>
              <a:rPr lang="en-US" dirty="0"/>
              <a:t>Extension</a:t>
            </a:r>
          </a:p>
        </p:txBody>
      </p:sp>
      <p:pic>
        <p:nvPicPr>
          <p:cNvPr id="3076" name="Picture 4" descr="MPj03096060000[1]">
            <a:extLst>
              <a:ext uri="{FF2B5EF4-FFF2-40B4-BE49-F238E27FC236}">
                <a16:creationId xmlns:a16="http://schemas.microsoft.com/office/drawing/2014/main" id="{4BC6096F-9F01-005F-F4AA-E697A72F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Pj03096060000[1]">
            <a:extLst>
              <a:ext uri="{FF2B5EF4-FFF2-40B4-BE49-F238E27FC236}">
                <a16:creationId xmlns:a16="http://schemas.microsoft.com/office/drawing/2014/main" id="{49AA0123-6CE0-B49D-A1AB-34BBDB92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10A4B0A-F055-37E1-F6A9-6267D899B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#6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100946F-7BD4-016D-9770-44F183CAE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What is .073 cm in micrometers? </a:t>
            </a:r>
          </a:p>
        </p:txBody>
      </p:sp>
      <p:pic>
        <p:nvPicPr>
          <p:cNvPr id="13316" name="Picture 4" descr="MCj04123940000[1]">
            <a:extLst>
              <a:ext uri="{FF2B5EF4-FFF2-40B4-BE49-F238E27FC236}">
                <a16:creationId xmlns:a16="http://schemas.microsoft.com/office/drawing/2014/main" id="{CBDCBE30-CFC5-D7DA-8AC0-148DD784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3701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F39180B-809F-066E-5CC6-AF07ADA08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#7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F594002-2B27-9EC4-2EE7-8F6C95CE7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How many seconds are in one day?</a:t>
            </a:r>
          </a:p>
        </p:txBody>
      </p:sp>
      <p:pic>
        <p:nvPicPr>
          <p:cNvPr id="14341" name="Picture 5" descr="MPj04004990000[1]">
            <a:extLst>
              <a:ext uri="{FF2B5EF4-FFF2-40B4-BE49-F238E27FC236}">
                <a16:creationId xmlns:a16="http://schemas.microsoft.com/office/drawing/2014/main" id="{F423B8CC-5BD0-FA09-1B81-80DDE511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4955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653D582-C1A8-9325-2235-A8364B89A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4000"/>
              <a:t>Dimensional analysis – using conversion units (dimensions) to arrive at an answer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D56104B-0CF8-54DB-8620-ED66187ED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332038"/>
            <a:ext cx="8229600" cy="4525962"/>
          </a:xfrm>
        </p:spPr>
        <p:txBody>
          <a:bodyPr/>
          <a:lstStyle/>
          <a:p>
            <a:pPr marL="1409700" lvl="2" indent="-495300" eaLnBrk="1" hangingPunct="1">
              <a:defRPr/>
            </a:pPr>
            <a:r>
              <a:rPr lang="en-US"/>
              <a:t>Use the factor-label technique!  </a:t>
            </a:r>
          </a:p>
          <a:p>
            <a:pPr marL="1409700" lvl="2" indent="-495300" eaLnBrk="1" hangingPunct="1">
              <a:defRPr/>
            </a:pPr>
            <a:r>
              <a:rPr lang="en-US"/>
              <a:t>Avoid “chicken-scratch” math!</a:t>
            </a:r>
          </a:p>
          <a:p>
            <a:pPr marL="1409700" lvl="2" indent="-495300" eaLnBrk="1" hangingPunct="1">
              <a:defRPr/>
            </a:pPr>
            <a:r>
              <a:rPr lang="en-US"/>
              <a:t>Your labels will bring you through the process to your answer</a:t>
            </a:r>
          </a:p>
        </p:txBody>
      </p:sp>
      <p:pic>
        <p:nvPicPr>
          <p:cNvPr id="15365" name="Picture 5" descr="MPj03900990000[1]">
            <a:extLst>
              <a:ext uri="{FF2B5EF4-FFF2-40B4-BE49-F238E27FC236}">
                <a16:creationId xmlns:a16="http://schemas.microsoft.com/office/drawing/2014/main" id="{A5CE1096-0207-EDC7-8DF6-D8D34CC41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E21533D-3631-121F-9A29-0BC1F3A4A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Dimensional Analysis - Examples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3AD4F1-F2E3-84D9-C2FA-CCDF85093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“Firkins” worksheet!</a:t>
            </a:r>
          </a:p>
        </p:txBody>
      </p:sp>
      <p:pic>
        <p:nvPicPr>
          <p:cNvPr id="17412" name="Picture 4" descr="MCj03043110000[1]">
            <a:extLst>
              <a:ext uri="{FF2B5EF4-FFF2-40B4-BE49-F238E27FC236}">
                <a16:creationId xmlns:a16="http://schemas.microsoft.com/office/drawing/2014/main" id="{9163D883-F62D-1C06-8468-270393FB8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1069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MCj03043110000[1]">
            <a:extLst>
              <a:ext uri="{FF2B5EF4-FFF2-40B4-BE49-F238E27FC236}">
                <a16:creationId xmlns:a16="http://schemas.microsoft.com/office/drawing/2014/main" id="{139481A7-3CF7-1463-135C-37492B9D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069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MCj03043110000[1]">
            <a:extLst>
              <a:ext uri="{FF2B5EF4-FFF2-40B4-BE49-F238E27FC236}">
                <a16:creationId xmlns:a16="http://schemas.microsoft.com/office/drawing/2014/main" id="{4C164ABD-B63F-144B-E436-7FAB13A7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10699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5609FA4-C864-967C-234F-CD8E46232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More complex problems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449D9A1-C6B1-E692-81FE-02F6B1502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If you are traveling at a rate of 40 km/</a:t>
            </a:r>
            <a:r>
              <a:rPr lang="en-US" dirty="0" err="1"/>
              <a:t>hr</a:t>
            </a:r>
            <a:r>
              <a:rPr lang="en-US" dirty="0"/>
              <a:t>, how many meters have you gone in 30 seconds?</a:t>
            </a:r>
          </a:p>
        </p:txBody>
      </p:sp>
      <p:pic>
        <p:nvPicPr>
          <p:cNvPr id="22533" name="Picture 5" descr="MPj04341480000[1]">
            <a:extLst>
              <a:ext uri="{FF2B5EF4-FFF2-40B4-BE49-F238E27FC236}">
                <a16:creationId xmlns:a16="http://schemas.microsoft.com/office/drawing/2014/main" id="{345D9339-EFE4-4898-E561-990A0E8D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2695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1F3519-2C0A-DA56-5CDC-6DF454D57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Dimensional Analysis - Examples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2304D85-BCFB-B85E-0338-9A24F412D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The density of manganese is 7.21 g/cm</a:t>
            </a:r>
            <a:r>
              <a:rPr lang="en-US" baseline="30000" dirty="0"/>
              <a:t>3</a:t>
            </a:r>
            <a:r>
              <a:rPr lang="en-US" dirty="0"/>
              <a:t>.  What is the density of Mn in kg/m</a:t>
            </a:r>
            <a:r>
              <a:rPr lang="en-US" baseline="30000" dirty="0"/>
              <a:t>3</a:t>
            </a:r>
            <a:r>
              <a:rPr lang="en-US" dirty="0"/>
              <a:t>?</a:t>
            </a:r>
          </a:p>
        </p:txBody>
      </p:sp>
      <p:pic>
        <p:nvPicPr>
          <p:cNvPr id="16398" name="Picture 14" descr="MPj02897710000[1]">
            <a:extLst>
              <a:ext uri="{FF2B5EF4-FFF2-40B4-BE49-F238E27FC236}">
                <a16:creationId xmlns:a16="http://schemas.microsoft.com/office/drawing/2014/main" id="{7404C628-C485-401B-3E31-16D149F43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534EEFA8-8459-29FB-F2A7-ED60352A3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More complex problems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7B4FC5D-2654-BD24-FB01-D3BA953D6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If the sun is 150 million km from earth, how many hours does it take for its light to reach us?</a:t>
            </a:r>
          </a:p>
          <a:p>
            <a:pPr lvl="1" eaLnBrk="1" hangingPunct="1">
              <a:defRPr/>
            </a:pPr>
            <a:r>
              <a:rPr lang="en-US" dirty="0"/>
              <a:t>Speed of light = 3.00 X 10</a:t>
            </a:r>
            <a:r>
              <a:rPr lang="en-US" baseline="30000" dirty="0"/>
              <a:t>8</a:t>
            </a:r>
            <a:r>
              <a:rPr lang="en-US" dirty="0"/>
              <a:t> m/sec</a:t>
            </a:r>
          </a:p>
        </p:txBody>
      </p:sp>
      <p:pic>
        <p:nvPicPr>
          <p:cNvPr id="23556" name="Picture 4" descr="MCj04338450000[1]">
            <a:extLst>
              <a:ext uri="{FF2B5EF4-FFF2-40B4-BE49-F238E27FC236}">
                <a16:creationId xmlns:a16="http://schemas.microsoft.com/office/drawing/2014/main" id="{F6DD1FD1-64CD-D625-6ADB-6381B584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MPj04064580000[1]">
            <a:extLst>
              <a:ext uri="{FF2B5EF4-FFF2-40B4-BE49-F238E27FC236}">
                <a16:creationId xmlns:a16="http://schemas.microsoft.com/office/drawing/2014/main" id="{2753E06A-D669-23C3-EAA0-56D404D3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4257675"/>
            <a:ext cx="3902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3" descr="MPj04011680000[1]">
            <a:extLst>
              <a:ext uri="{FF2B5EF4-FFF2-40B4-BE49-F238E27FC236}">
                <a16:creationId xmlns:a16="http://schemas.microsoft.com/office/drawing/2014/main" id="{BEA5F0E8-4333-CD34-8AC4-20139829D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2590800"/>
            <a:ext cx="13414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68619A6-1F00-3E95-83EE-83747CB23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More complex problems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C412789-2D15-EF5E-8BA9-7A173B20C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Express 2.5 g/cm</a:t>
            </a:r>
            <a:r>
              <a:rPr lang="en-US" baseline="30000" dirty="0"/>
              <a:t>3</a:t>
            </a:r>
            <a:r>
              <a:rPr lang="en-US" dirty="0"/>
              <a:t> in kg/dm</a:t>
            </a:r>
            <a:r>
              <a:rPr lang="en-US" baseline="30000" dirty="0"/>
              <a:t>3</a:t>
            </a:r>
            <a:endParaRPr lang="en-US" dirty="0"/>
          </a:p>
        </p:txBody>
      </p:sp>
      <p:pic>
        <p:nvPicPr>
          <p:cNvPr id="24581" name="Picture 5" descr="MPj03959600000[1]">
            <a:extLst>
              <a:ext uri="{FF2B5EF4-FFF2-40B4-BE49-F238E27FC236}">
                <a16:creationId xmlns:a16="http://schemas.microsoft.com/office/drawing/2014/main" id="{9C47A61C-C631-55E6-137B-946DAC1E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3415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F4744BF-C3B9-745B-4A61-F86A6C70F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B714339-C14A-4F33-B88D-3CD23C041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9F706D-9F85-91AD-12D5-D4EA5B2DB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>
              <a:defRPr/>
            </a:pPr>
            <a:r>
              <a:rPr lang="en-US"/>
              <a:t>What do I do now?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5CB81AB-5B17-9E04-5723-4A583C007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dirty="0"/>
              <a:t>Technique</a:t>
            </a:r>
          </a:p>
          <a:p>
            <a:pPr marL="1409700" lvl="2" indent="-495300" eaLnBrk="1" hangingPunct="1">
              <a:defRPr/>
            </a:pPr>
            <a:r>
              <a:rPr lang="en-US" dirty="0"/>
              <a:t>Analyze</a:t>
            </a:r>
          </a:p>
          <a:p>
            <a:pPr marL="1784350" lvl="3" indent="-412750" eaLnBrk="1" hangingPunct="1">
              <a:defRPr/>
            </a:pPr>
            <a:r>
              <a:rPr lang="en-US" dirty="0"/>
              <a:t>list knowns, unknowns</a:t>
            </a:r>
          </a:p>
          <a:p>
            <a:pPr marL="1784350" lvl="3" indent="-412750" eaLnBrk="1" hangingPunct="1">
              <a:defRPr/>
            </a:pPr>
            <a:r>
              <a:rPr lang="en-US" dirty="0"/>
              <a:t>apply conversions</a:t>
            </a:r>
          </a:p>
          <a:p>
            <a:pPr marL="1409700" lvl="2" indent="-495300" eaLnBrk="1" hangingPunct="1">
              <a:defRPr/>
            </a:pPr>
            <a:r>
              <a:rPr lang="en-US" dirty="0"/>
              <a:t>Calculate</a:t>
            </a:r>
          </a:p>
          <a:p>
            <a:pPr marL="1784350" lvl="3" indent="-412750" eaLnBrk="1" hangingPunct="1">
              <a:defRPr/>
            </a:pPr>
            <a:r>
              <a:rPr lang="en-US" dirty="0"/>
              <a:t>solve by addressing the units – don’t memorize the technique!</a:t>
            </a:r>
          </a:p>
          <a:p>
            <a:pPr marL="1784350" lvl="3" indent="-412750" eaLnBrk="1" hangingPunct="1">
              <a:defRPr/>
            </a:pPr>
            <a:r>
              <a:rPr lang="en-US" dirty="0"/>
              <a:t>unknown label should be only remaining</a:t>
            </a:r>
          </a:p>
          <a:p>
            <a:pPr marL="1409700" lvl="2" indent="-495300" eaLnBrk="1" hangingPunct="1">
              <a:defRPr/>
            </a:pPr>
            <a:r>
              <a:rPr lang="en-US" dirty="0"/>
              <a:t>Evaluate</a:t>
            </a:r>
          </a:p>
          <a:p>
            <a:pPr marL="1784350" lvl="3" indent="-412750" eaLnBrk="1" hangingPunct="1">
              <a:defRPr/>
            </a:pPr>
            <a:r>
              <a:rPr lang="en-US" dirty="0"/>
              <a:t>does it make sense?</a:t>
            </a:r>
          </a:p>
        </p:txBody>
      </p:sp>
      <p:pic>
        <p:nvPicPr>
          <p:cNvPr id="5124" name="Picture 4" descr="MPj04331300000[1]">
            <a:extLst>
              <a:ext uri="{FF2B5EF4-FFF2-40B4-BE49-F238E27FC236}">
                <a16:creationId xmlns:a16="http://schemas.microsoft.com/office/drawing/2014/main" id="{1B6DA999-3907-06F7-C895-F4F23C19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19200"/>
            <a:ext cx="7239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D53CE27-D33E-A5D9-4A39-1AD86670C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do I do now?  Examples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A39878-9027-6984-4AF3-5C1F2C13F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What is the mass, in grams, of a piece of lead that has a volume of 19.84 cm</a:t>
            </a:r>
            <a:r>
              <a:rPr lang="en-US" baseline="30000" dirty="0"/>
              <a:t>3</a:t>
            </a:r>
            <a:r>
              <a:rPr lang="en-US" dirty="0"/>
              <a:t>?  (density of lead = 11.4 g/cm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pic>
        <p:nvPicPr>
          <p:cNvPr id="6148" name="Picture 4" descr="MCj02265340000[1]">
            <a:extLst>
              <a:ext uri="{FF2B5EF4-FFF2-40B4-BE49-F238E27FC236}">
                <a16:creationId xmlns:a16="http://schemas.microsoft.com/office/drawing/2014/main" id="{6BB55F34-B614-C1F4-03A0-3C0059856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3200400"/>
            <a:ext cx="2554287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77F5CC-C795-ACBA-C3AD-8732FC6AF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do I do now?  Examples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C8CDBB4-1F24-BC4F-16E4-20DE4255F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What is the volume, in cubic centimeters, of a sample of cough syrup that has a mass of 50.0 g?  (density of syrup = .950 g/cm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pic>
        <p:nvPicPr>
          <p:cNvPr id="7173" name="Picture 5" descr="MCj03479510000[1]">
            <a:extLst>
              <a:ext uri="{FF2B5EF4-FFF2-40B4-BE49-F238E27FC236}">
                <a16:creationId xmlns:a16="http://schemas.microsoft.com/office/drawing/2014/main" id="{C2DB789E-8811-0F47-03F7-50AA0C60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25288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EBAA77-7F00-F018-0EB8-6F8372ED1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4000"/>
              <a:t>Conversion factors – using common conversions (1 kg = 1000 g)  </a:t>
            </a:r>
            <a:br>
              <a:rPr lang="en-US" sz="4000"/>
            </a:br>
            <a:r>
              <a:rPr lang="en-US" sz="4000"/>
              <a:t>Example #1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90423A6-A8A1-BB14-CED4-301D1377A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If 2 teaspoons of chili powder are needed to make a 10 serving chili recipe, how many teaspoons should be added to serve a crowd of 600?</a:t>
            </a:r>
          </a:p>
        </p:txBody>
      </p:sp>
      <p:pic>
        <p:nvPicPr>
          <p:cNvPr id="8198" name="Picture 6" descr="MPj04006100000[1]">
            <a:extLst>
              <a:ext uri="{FF2B5EF4-FFF2-40B4-BE49-F238E27FC236}">
                <a16:creationId xmlns:a16="http://schemas.microsoft.com/office/drawing/2014/main" id="{489F6E57-519D-96C4-F6D3-B362D5A4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038600"/>
            <a:ext cx="2254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MCj03247480000[1]">
            <a:extLst>
              <a:ext uri="{FF2B5EF4-FFF2-40B4-BE49-F238E27FC236}">
                <a16:creationId xmlns:a16="http://schemas.microsoft.com/office/drawing/2014/main" id="{69628796-CFD8-C3E9-3497-E19DDD95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506538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56A70E2-FF76-B1CE-9EAD-FF9211EBF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#2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A3B3008-0D8E-1F06-0DDD-6E871DB95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How many cups are in this number of teaspoons of chili powder?  (3 tsp = 1 </a:t>
            </a:r>
            <a:r>
              <a:rPr lang="en-US" dirty="0" err="1"/>
              <a:t>tblspn</a:t>
            </a:r>
            <a:r>
              <a:rPr lang="en-US" dirty="0"/>
              <a:t>, 16 </a:t>
            </a:r>
            <a:r>
              <a:rPr lang="en-US" dirty="0" err="1"/>
              <a:t>tblspn</a:t>
            </a:r>
            <a:r>
              <a:rPr lang="en-US" dirty="0"/>
              <a:t> = 1 cup) </a:t>
            </a:r>
          </a:p>
        </p:txBody>
      </p:sp>
      <p:pic>
        <p:nvPicPr>
          <p:cNvPr id="9220" name="Picture 4" descr="MPj04096300000[1]">
            <a:extLst>
              <a:ext uri="{FF2B5EF4-FFF2-40B4-BE49-F238E27FC236}">
                <a16:creationId xmlns:a16="http://schemas.microsoft.com/office/drawing/2014/main" id="{98357F8F-228A-4B8B-7EEC-FDD9DD47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CEA7462-A1BA-E288-2F0B-A48C4C8D8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#3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0840031-07ED-E7A2-D200-34AF9A320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How many students can obtain a wire sample of copper if each student needs 1.84 grams and the spool has a mass of 50.0 grams?</a:t>
            </a:r>
          </a:p>
        </p:txBody>
      </p:sp>
      <p:pic>
        <p:nvPicPr>
          <p:cNvPr id="10244" name="Picture 4" descr="MPj03866580000[1]">
            <a:extLst>
              <a:ext uri="{FF2B5EF4-FFF2-40B4-BE49-F238E27FC236}">
                <a16:creationId xmlns:a16="http://schemas.microsoft.com/office/drawing/2014/main" id="{8F5668F1-7684-0B0D-6B00-D7921F51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2C02F2F-FC1C-E277-4C2A-F8456F0D0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#4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41989D3-863F-B594-96CE-D93C847E3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Express 750 dg in grams.</a:t>
            </a:r>
          </a:p>
        </p:txBody>
      </p:sp>
      <p:pic>
        <p:nvPicPr>
          <p:cNvPr id="11269" name="Picture 5" descr="MCj03108420000[1]">
            <a:extLst>
              <a:ext uri="{FF2B5EF4-FFF2-40B4-BE49-F238E27FC236}">
                <a16:creationId xmlns:a16="http://schemas.microsoft.com/office/drawing/2014/main" id="{DF090D3A-7B1A-6E40-F371-26E72737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30480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71EEB0-0EC8-FAE8-3C7D-04E1178FE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#5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C44D1E9-EB22-2457-E93A-0BBD6888E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What is the volume of a pure silver coin that has a mass of 14 grams?  (density of Ag = 10.5 g/cm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pic>
        <p:nvPicPr>
          <p:cNvPr id="12292" name="Picture 4" descr="MCBS00005_0000[1]">
            <a:extLst>
              <a:ext uri="{FF2B5EF4-FFF2-40B4-BE49-F238E27FC236}">
                <a16:creationId xmlns:a16="http://schemas.microsoft.com/office/drawing/2014/main" id="{20118EE1-6201-F442-3BEF-BEE64A3B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408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72</TotalTime>
  <Words>433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Calibri</vt:lpstr>
      <vt:lpstr>Digital Dots</vt:lpstr>
      <vt:lpstr>Problem Solving in Chemistry</vt:lpstr>
      <vt:lpstr>What do I do now?</vt:lpstr>
      <vt:lpstr>What do I do now?  Examples</vt:lpstr>
      <vt:lpstr>What do I do now?  Examples</vt:lpstr>
      <vt:lpstr>Conversion factors – using common conversions (1 kg = 1000 g)   Example #1</vt:lpstr>
      <vt:lpstr>Example #2</vt:lpstr>
      <vt:lpstr>Example #3</vt:lpstr>
      <vt:lpstr>Example #4</vt:lpstr>
      <vt:lpstr>Example #5</vt:lpstr>
      <vt:lpstr>Example #6</vt:lpstr>
      <vt:lpstr>Example #7</vt:lpstr>
      <vt:lpstr>Dimensional analysis – using conversion units (dimensions) to arrive at an answer</vt:lpstr>
      <vt:lpstr>Dimensional Analysis - Examples</vt:lpstr>
      <vt:lpstr>More complex problems</vt:lpstr>
      <vt:lpstr>Dimensional Analysis - Examples</vt:lpstr>
      <vt:lpstr>More complex problems</vt:lpstr>
      <vt:lpstr>More complex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Scott Johnson</cp:lastModifiedBy>
  <cp:revision>12</cp:revision>
  <cp:lastPrinted>1601-01-01T00:00:00Z</cp:lastPrinted>
  <dcterms:created xsi:type="dcterms:W3CDTF">1601-01-01T00:00:00Z</dcterms:created>
  <dcterms:modified xsi:type="dcterms:W3CDTF">2025-07-16T20:46:13Z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