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58" r:id="rId4"/>
    <p:sldId id="267" r:id="rId5"/>
    <p:sldId id="259" r:id="rId6"/>
    <p:sldId id="271" r:id="rId7"/>
    <p:sldId id="269" r:id="rId8"/>
    <p:sldId id="260" r:id="rId9"/>
    <p:sldId id="261" r:id="rId10"/>
    <p:sldId id="272" r:id="rId11"/>
    <p:sldId id="262" r:id="rId12"/>
    <p:sldId id="263" r:id="rId13"/>
    <p:sldId id="268" r:id="rId14"/>
    <p:sldId id="264" r:id="rId15"/>
    <p:sldId id="265" r:id="rId16"/>
    <p:sldId id="266" r:id="rId17"/>
    <p:sldId id="270"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3B4DFE2-FE14-A51B-826E-04F3582E2576}"/>
              </a:ext>
            </a:extLst>
          </p:cNvPr>
          <p:cNvGrpSpPr>
            <a:grpSpLocks/>
          </p:cNvGrpSpPr>
          <p:nvPr/>
        </p:nvGrpSpPr>
        <p:grpSpPr bwMode="auto">
          <a:xfrm>
            <a:off x="-498475" y="1311275"/>
            <a:ext cx="10429875" cy="5908675"/>
            <a:chOff x="-313" y="824"/>
            <a:chExt cx="6570" cy="3722"/>
          </a:xfrm>
        </p:grpSpPr>
        <p:sp>
          <p:nvSpPr>
            <p:cNvPr id="3" name="Rectangle 3">
              <a:extLst>
                <a:ext uri="{FF2B5EF4-FFF2-40B4-BE49-F238E27FC236}">
                  <a16:creationId xmlns:a16="http://schemas.microsoft.com/office/drawing/2014/main" id="{A84EEE4E-159A-ED62-6FAE-5E0CF70250D6}"/>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4" name="Rectangle 4">
              <a:extLst>
                <a:ext uri="{FF2B5EF4-FFF2-40B4-BE49-F238E27FC236}">
                  <a16:creationId xmlns:a16="http://schemas.microsoft.com/office/drawing/2014/main" id="{5E3ECB14-E60F-BB98-1A23-B9098D078548}"/>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5" name="Rectangle 5">
              <a:extLst>
                <a:ext uri="{FF2B5EF4-FFF2-40B4-BE49-F238E27FC236}">
                  <a16:creationId xmlns:a16="http://schemas.microsoft.com/office/drawing/2014/main" id="{DF20BFAF-7743-488B-1CD6-3E3B41F743E8}"/>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6" name="Rectangle 6">
              <a:extLst>
                <a:ext uri="{FF2B5EF4-FFF2-40B4-BE49-F238E27FC236}">
                  <a16:creationId xmlns:a16="http://schemas.microsoft.com/office/drawing/2014/main" id="{10A9ADD0-4B24-642D-12AA-5DC734BA0F99}"/>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7" name="Rectangle 7">
              <a:extLst>
                <a:ext uri="{FF2B5EF4-FFF2-40B4-BE49-F238E27FC236}">
                  <a16:creationId xmlns:a16="http://schemas.microsoft.com/office/drawing/2014/main" id="{25BAA79D-C4FA-AB91-8233-924E8150E0CA}"/>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8" name="Rectangle 8">
              <a:extLst>
                <a:ext uri="{FF2B5EF4-FFF2-40B4-BE49-F238E27FC236}">
                  <a16:creationId xmlns:a16="http://schemas.microsoft.com/office/drawing/2014/main" id="{7F235F40-518D-DB20-071E-4B3BC44A70DC}"/>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9" name="Rectangle 9">
              <a:extLst>
                <a:ext uri="{FF2B5EF4-FFF2-40B4-BE49-F238E27FC236}">
                  <a16:creationId xmlns:a16="http://schemas.microsoft.com/office/drawing/2014/main" id="{725F4B47-28FD-6BDD-0B9C-0645FD0A8243}"/>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0" name="Rectangle 10">
              <a:extLst>
                <a:ext uri="{FF2B5EF4-FFF2-40B4-BE49-F238E27FC236}">
                  <a16:creationId xmlns:a16="http://schemas.microsoft.com/office/drawing/2014/main" id="{85B5A47E-F424-235E-ADB6-0C80DFFE20A9}"/>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1" name="Rectangle 11">
              <a:extLst>
                <a:ext uri="{FF2B5EF4-FFF2-40B4-BE49-F238E27FC236}">
                  <a16:creationId xmlns:a16="http://schemas.microsoft.com/office/drawing/2014/main" id="{C7EA67A4-4BAC-B0A9-57EB-9F3126972EFE}"/>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2" name="Rectangle 12">
              <a:extLst>
                <a:ext uri="{FF2B5EF4-FFF2-40B4-BE49-F238E27FC236}">
                  <a16:creationId xmlns:a16="http://schemas.microsoft.com/office/drawing/2014/main" id="{957C0D6B-EE7D-E3A4-47FD-AB64F5D789C1}"/>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3" name="Rectangle 13">
              <a:extLst>
                <a:ext uri="{FF2B5EF4-FFF2-40B4-BE49-F238E27FC236}">
                  <a16:creationId xmlns:a16="http://schemas.microsoft.com/office/drawing/2014/main" id="{1C21FF92-2643-D1FC-B45E-09C0324C0A5F}"/>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4" name="Rectangle 14">
              <a:extLst>
                <a:ext uri="{FF2B5EF4-FFF2-40B4-BE49-F238E27FC236}">
                  <a16:creationId xmlns:a16="http://schemas.microsoft.com/office/drawing/2014/main" id="{11B39464-C0EA-0ACB-2C04-0DC77E93993A}"/>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5" name="Rectangle 15">
              <a:extLst>
                <a:ext uri="{FF2B5EF4-FFF2-40B4-BE49-F238E27FC236}">
                  <a16:creationId xmlns:a16="http://schemas.microsoft.com/office/drawing/2014/main" id="{B9DD7706-207E-B925-BF77-2CB30D982420}"/>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6" name="Rectangle 16">
              <a:extLst>
                <a:ext uri="{FF2B5EF4-FFF2-40B4-BE49-F238E27FC236}">
                  <a16:creationId xmlns:a16="http://schemas.microsoft.com/office/drawing/2014/main" id="{B80C389E-9512-410A-0A30-76325563DEDC}"/>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17" name="Rectangle 17">
              <a:extLst>
                <a:ext uri="{FF2B5EF4-FFF2-40B4-BE49-F238E27FC236}">
                  <a16:creationId xmlns:a16="http://schemas.microsoft.com/office/drawing/2014/main" id="{054E466A-E33A-A467-774A-4A39EABF2805}"/>
                </a:ext>
              </a:extLst>
            </p:cNvPr>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18" name="Rectangle 18">
              <a:extLst>
                <a:ext uri="{FF2B5EF4-FFF2-40B4-BE49-F238E27FC236}">
                  <a16:creationId xmlns:a16="http://schemas.microsoft.com/office/drawing/2014/main" id="{F56183D3-BAED-7F18-38AA-FE7A3CC33B48}"/>
                </a:ext>
              </a:extLst>
            </p:cNvPr>
            <p:cNvSpPr>
              <a:spLocks noChangeArrowheads="1"/>
            </p:cNvSpPr>
            <p:nvPr userDrawn="1"/>
          </p:nvSpPr>
          <p:spPr bwMode="hidden">
            <a:xfrm rot="39991575" flipH="1" flipV="1">
              <a:off x="5376"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endParaRPr>
            </a:p>
          </p:txBody>
        </p:sp>
        <p:sp>
          <p:nvSpPr>
            <p:cNvPr id="19" name="Rectangle 19">
              <a:extLst>
                <a:ext uri="{FF2B5EF4-FFF2-40B4-BE49-F238E27FC236}">
                  <a16:creationId xmlns:a16="http://schemas.microsoft.com/office/drawing/2014/main" id="{13B3B561-CF31-BC3F-84B4-FCBAC89008FA}"/>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0" name="Rectangle 20">
              <a:extLst>
                <a:ext uri="{FF2B5EF4-FFF2-40B4-BE49-F238E27FC236}">
                  <a16:creationId xmlns:a16="http://schemas.microsoft.com/office/drawing/2014/main" id="{632EC073-067A-C77B-E992-61515FC557F5}"/>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1" name="Rectangle 21">
              <a:extLst>
                <a:ext uri="{FF2B5EF4-FFF2-40B4-BE49-F238E27FC236}">
                  <a16:creationId xmlns:a16="http://schemas.microsoft.com/office/drawing/2014/main" id="{8025CAF2-0516-1B3A-A5DB-79DD33902C4E}"/>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2" name="Rectangle 22">
              <a:extLst>
                <a:ext uri="{FF2B5EF4-FFF2-40B4-BE49-F238E27FC236}">
                  <a16:creationId xmlns:a16="http://schemas.microsoft.com/office/drawing/2014/main" id="{F5DE13F5-FF97-E959-68CA-1CD6B05BDA15}"/>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3" name="Rectangle 23">
              <a:extLst>
                <a:ext uri="{FF2B5EF4-FFF2-40B4-BE49-F238E27FC236}">
                  <a16:creationId xmlns:a16="http://schemas.microsoft.com/office/drawing/2014/main" id="{D085F8DD-8A2D-2136-EF6C-109BEFC733E6}"/>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4" name="Rectangle 24">
              <a:extLst>
                <a:ext uri="{FF2B5EF4-FFF2-40B4-BE49-F238E27FC236}">
                  <a16:creationId xmlns:a16="http://schemas.microsoft.com/office/drawing/2014/main" id="{A7BCDBF9-9BBF-51B2-1837-5B1DADB5DD69}"/>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latin typeface="Arial" charset="0"/>
              </a:endParaRPr>
            </a:p>
          </p:txBody>
        </p:sp>
        <p:sp>
          <p:nvSpPr>
            <p:cNvPr id="25" name="Rectangle 25">
              <a:extLst>
                <a:ext uri="{FF2B5EF4-FFF2-40B4-BE49-F238E27FC236}">
                  <a16:creationId xmlns:a16="http://schemas.microsoft.com/office/drawing/2014/main" id="{0CCED0C2-D1C9-F42C-4F27-6CA51851F22B}"/>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26" name="Rectangle 26">
              <a:extLst>
                <a:ext uri="{FF2B5EF4-FFF2-40B4-BE49-F238E27FC236}">
                  <a16:creationId xmlns:a16="http://schemas.microsoft.com/office/drawing/2014/main" id="{5589B113-0F49-F7A5-1DC3-51DFCB33FDFF}"/>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7" name="Rectangle 27">
              <a:extLst>
                <a:ext uri="{FF2B5EF4-FFF2-40B4-BE49-F238E27FC236}">
                  <a16:creationId xmlns:a16="http://schemas.microsoft.com/office/drawing/2014/main" id="{21873D6C-7A98-72BE-C5E8-7BB0177242D0}"/>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8" name="Rectangle 28">
              <a:extLst>
                <a:ext uri="{FF2B5EF4-FFF2-40B4-BE49-F238E27FC236}">
                  <a16:creationId xmlns:a16="http://schemas.microsoft.com/office/drawing/2014/main" id="{9C8979B8-43A7-2646-270B-1C4458C56B85}"/>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29" name="Rectangle 29">
              <a:extLst>
                <a:ext uri="{FF2B5EF4-FFF2-40B4-BE49-F238E27FC236}">
                  <a16:creationId xmlns:a16="http://schemas.microsoft.com/office/drawing/2014/main" id="{A8F71D79-7DB9-B868-4A34-FD5BB0CBD576}"/>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latin typeface="Arial" charset="0"/>
              </a:endParaRPr>
            </a:p>
          </p:txBody>
        </p:sp>
        <p:sp>
          <p:nvSpPr>
            <p:cNvPr id="30" name="Rectangle 30">
              <a:extLst>
                <a:ext uri="{FF2B5EF4-FFF2-40B4-BE49-F238E27FC236}">
                  <a16:creationId xmlns:a16="http://schemas.microsoft.com/office/drawing/2014/main" id="{38202B42-CEEE-21D1-2135-C585F5FC1251}"/>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1" name="Rectangle 31">
              <a:extLst>
                <a:ext uri="{FF2B5EF4-FFF2-40B4-BE49-F238E27FC236}">
                  <a16:creationId xmlns:a16="http://schemas.microsoft.com/office/drawing/2014/main" id="{6C3191E0-4ABC-250D-6B99-EFB18B4592E5}"/>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2" name="Rectangle 32">
              <a:extLst>
                <a:ext uri="{FF2B5EF4-FFF2-40B4-BE49-F238E27FC236}">
                  <a16:creationId xmlns:a16="http://schemas.microsoft.com/office/drawing/2014/main" id="{31B72ED4-9995-FEA9-371A-B0359B3C913F}"/>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3" name="Rectangle 33">
              <a:extLst>
                <a:ext uri="{FF2B5EF4-FFF2-40B4-BE49-F238E27FC236}">
                  <a16:creationId xmlns:a16="http://schemas.microsoft.com/office/drawing/2014/main" id="{015AEB8F-9F05-174D-1D59-A84BF46ED542}"/>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4" name="Rectangle 34">
              <a:extLst>
                <a:ext uri="{FF2B5EF4-FFF2-40B4-BE49-F238E27FC236}">
                  <a16:creationId xmlns:a16="http://schemas.microsoft.com/office/drawing/2014/main" id="{91A90D8E-0471-5247-F115-CD32ED1E5A70}"/>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endParaRPr>
            </a:p>
          </p:txBody>
        </p:sp>
        <p:sp>
          <p:nvSpPr>
            <p:cNvPr id="35" name="Oval 35">
              <a:extLst>
                <a:ext uri="{FF2B5EF4-FFF2-40B4-BE49-F238E27FC236}">
                  <a16:creationId xmlns:a16="http://schemas.microsoft.com/office/drawing/2014/main" id="{54B35726-1FDA-93C2-0077-50B99615C6F7}"/>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36" name="Oval 36">
              <a:extLst>
                <a:ext uri="{FF2B5EF4-FFF2-40B4-BE49-F238E27FC236}">
                  <a16:creationId xmlns:a16="http://schemas.microsoft.com/office/drawing/2014/main" id="{11FB98A9-5B9C-4DCC-18CA-81669D083EFF}"/>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37" name="Oval 37">
              <a:extLst>
                <a:ext uri="{FF2B5EF4-FFF2-40B4-BE49-F238E27FC236}">
                  <a16:creationId xmlns:a16="http://schemas.microsoft.com/office/drawing/2014/main" id="{29384043-FDD8-2EE9-9E61-116164848317}"/>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38" name="Oval 38">
              <a:extLst>
                <a:ext uri="{FF2B5EF4-FFF2-40B4-BE49-F238E27FC236}">
                  <a16:creationId xmlns:a16="http://schemas.microsoft.com/office/drawing/2014/main" id="{59E96F57-C221-164D-C44F-2FEFB21DEF28}"/>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39" name="Oval 39">
              <a:extLst>
                <a:ext uri="{FF2B5EF4-FFF2-40B4-BE49-F238E27FC236}">
                  <a16:creationId xmlns:a16="http://schemas.microsoft.com/office/drawing/2014/main" id="{6984B5DA-B1AD-9A49-B599-F95F140C6E7E}"/>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40" name="Oval 40">
              <a:extLst>
                <a:ext uri="{FF2B5EF4-FFF2-40B4-BE49-F238E27FC236}">
                  <a16:creationId xmlns:a16="http://schemas.microsoft.com/office/drawing/2014/main" id="{D0D438F0-16D2-E8F9-CA93-E9B8897D4799}"/>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41" name="Oval 41">
              <a:extLst>
                <a:ext uri="{FF2B5EF4-FFF2-40B4-BE49-F238E27FC236}">
                  <a16:creationId xmlns:a16="http://schemas.microsoft.com/office/drawing/2014/main" id="{E607E3D3-BFF1-9351-D6AD-758C5BA2953C}"/>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42" name="Oval 42">
              <a:extLst>
                <a:ext uri="{FF2B5EF4-FFF2-40B4-BE49-F238E27FC236}">
                  <a16:creationId xmlns:a16="http://schemas.microsoft.com/office/drawing/2014/main" id="{B18BE490-EB65-D2C9-DFFA-67C33ED58C94}"/>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43" name="Oval 43">
              <a:extLst>
                <a:ext uri="{FF2B5EF4-FFF2-40B4-BE49-F238E27FC236}">
                  <a16:creationId xmlns:a16="http://schemas.microsoft.com/office/drawing/2014/main" id="{C7D2EBFE-8AAB-3BC1-E520-C7A27F2660B4}"/>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44" name="Oval 44">
              <a:extLst>
                <a:ext uri="{FF2B5EF4-FFF2-40B4-BE49-F238E27FC236}">
                  <a16:creationId xmlns:a16="http://schemas.microsoft.com/office/drawing/2014/main" id="{26F28866-2291-A319-04B5-00B55F8383E7}"/>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45" name="Oval 45">
              <a:extLst>
                <a:ext uri="{FF2B5EF4-FFF2-40B4-BE49-F238E27FC236}">
                  <a16:creationId xmlns:a16="http://schemas.microsoft.com/office/drawing/2014/main" id="{A42EDCE5-D66E-9484-096A-237AAFE33B8B}"/>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46" name="Oval 46">
              <a:extLst>
                <a:ext uri="{FF2B5EF4-FFF2-40B4-BE49-F238E27FC236}">
                  <a16:creationId xmlns:a16="http://schemas.microsoft.com/office/drawing/2014/main" id="{16A1E4A2-9126-7962-E6C9-660709D551BB}"/>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47" name="Oval 47">
              <a:extLst>
                <a:ext uri="{FF2B5EF4-FFF2-40B4-BE49-F238E27FC236}">
                  <a16:creationId xmlns:a16="http://schemas.microsoft.com/office/drawing/2014/main" id="{7E204E93-1AD2-9156-59E9-027554FAEF34}"/>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48" name="Oval 48">
              <a:extLst>
                <a:ext uri="{FF2B5EF4-FFF2-40B4-BE49-F238E27FC236}">
                  <a16:creationId xmlns:a16="http://schemas.microsoft.com/office/drawing/2014/main" id="{FA5B836F-10FB-B853-CA55-7F72904B2766}"/>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49" name="Oval 49">
              <a:extLst>
                <a:ext uri="{FF2B5EF4-FFF2-40B4-BE49-F238E27FC236}">
                  <a16:creationId xmlns:a16="http://schemas.microsoft.com/office/drawing/2014/main" id="{FE869EE8-6DDB-2A54-094D-F976CEAF1A87}"/>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50" name="Oval 50">
              <a:extLst>
                <a:ext uri="{FF2B5EF4-FFF2-40B4-BE49-F238E27FC236}">
                  <a16:creationId xmlns:a16="http://schemas.microsoft.com/office/drawing/2014/main" id="{1BEDD438-1054-53F2-5C89-BEBCCE06B3B4}"/>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51" name="Oval 51">
              <a:extLst>
                <a:ext uri="{FF2B5EF4-FFF2-40B4-BE49-F238E27FC236}">
                  <a16:creationId xmlns:a16="http://schemas.microsoft.com/office/drawing/2014/main" id="{1BF236E7-C362-5DBF-4F68-1ECD0DA0C6A9}"/>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52" name="Oval 52">
              <a:extLst>
                <a:ext uri="{FF2B5EF4-FFF2-40B4-BE49-F238E27FC236}">
                  <a16:creationId xmlns:a16="http://schemas.microsoft.com/office/drawing/2014/main" id="{741725A8-6903-AF26-AC6D-377955D9362F}"/>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53" name="Oval 53">
              <a:extLst>
                <a:ext uri="{FF2B5EF4-FFF2-40B4-BE49-F238E27FC236}">
                  <a16:creationId xmlns:a16="http://schemas.microsoft.com/office/drawing/2014/main" id="{9D63D639-F5D6-6673-2CAD-9720D3D1CE38}"/>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54" name="Oval 54">
              <a:extLst>
                <a:ext uri="{FF2B5EF4-FFF2-40B4-BE49-F238E27FC236}">
                  <a16:creationId xmlns:a16="http://schemas.microsoft.com/office/drawing/2014/main" id="{61521530-44EB-A892-61CC-0DB3F1FECB65}"/>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55" name="Oval 55">
              <a:extLst>
                <a:ext uri="{FF2B5EF4-FFF2-40B4-BE49-F238E27FC236}">
                  <a16:creationId xmlns:a16="http://schemas.microsoft.com/office/drawing/2014/main" id="{E3715E2D-4F12-A3FA-5506-4835498CF699}"/>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56" name="Oval 56">
              <a:extLst>
                <a:ext uri="{FF2B5EF4-FFF2-40B4-BE49-F238E27FC236}">
                  <a16:creationId xmlns:a16="http://schemas.microsoft.com/office/drawing/2014/main" id="{0F6732F8-D028-886D-8D69-D6463E6EB3B6}"/>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57" name="Oval 57">
              <a:extLst>
                <a:ext uri="{FF2B5EF4-FFF2-40B4-BE49-F238E27FC236}">
                  <a16:creationId xmlns:a16="http://schemas.microsoft.com/office/drawing/2014/main" id="{6464C2DA-F9DF-CADD-06D4-C9EB1B89A4D8}"/>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58" name="Oval 58">
              <a:extLst>
                <a:ext uri="{FF2B5EF4-FFF2-40B4-BE49-F238E27FC236}">
                  <a16:creationId xmlns:a16="http://schemas.microsoft.com/office/drawing/2014/main" id="{A18EB474-5169-EF4C-7CDB-A5FBADB8965C}"/>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59" name="Oval 59">
              <a:extLst>
                <a:ext uri="{FF2B5EF4-FFF2-40B4-BE49-F238E27FC236}">
                  <a16:creationId xmlns:a16="http://schemas.microsoft.com/office/drawing/2014/main" id="{496E5AD1-A5B4-5C8B-A364-34091E039E85}"/>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60" name="Oval 60">
              <a:extLst>
                <a:ext uri="{FF2B5EF4-FFF2-40B4-BE49-F238E27FC236}">
                  <a16:creationId xmlns:a16="http://schemas.microsoft.com/office/drawing/2014/main" id="{5B7F8F7F-C59F-847E-28DE-92E6E46E9282}"/>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61" name="Oval 61">
              <a:extLst>
                <a:ext uri="{FF2B5EF4-FFF2-40B4-BE49-F238E27FC236}">
                  <a16:creationId xmlns:a16="http://schemas.microsoft.com/office/drawing/2014/main" id="{FBFFA3A3-7A80-31C8-AF51-50856168445D}"/>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62" name="Oval 62">
              <a:extLst>
                <a:ext uri="{FF2B5EF4-FFF2-40B4-BE49-F238E27FC236}">
                  <a16:creationId xmlns:a16="http://schemas.microsoft.com/office/drawing/2014/main" id="{3DA9B663-D2A5-04F0-D2AA-8D9566995AF3}"/>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63" name="Oval 63">
              <a:extLst>
                <a:ext uri="{FF2B5EF4-FFF2-40B4-BE49-F238E27FC236}">
                  <a16:creationId xmlns:a16="http://schemas.microsoft.com/office/drawing/2014/main" id="{34D2984E-7601-6752-302E-9274A8240FAD}"/>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0" name="Oval 64">
              <a:extLst>
                <a:ext uri="{FF2B5EF4-FFF2-40B4-BE49-F238E27FC236}">
                  <a16:creationId xmlns:a16="http://schemas.microsoft.com/office/drawing/2014/main" id="{8A50BE07-178E-D3AF-7C03-BF5023C991AB}"/>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1" name="Oval 65">
              <a:extLst>
                <a:ext uri="{FF2B5EF4-FFF2-40B4-BE49-F238E27FC236}">
                  <a16:creationId xmlns:a16="http://schemas.microsoft.com/office/drawing/2014/main" id="{433216DB-C4FB-CD53-3DDA-29861E0C43FF}"/>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2" name="Oval 66">
              <a:extLst>
                <a:ext uri="{FF2B5EF4-FFF2-40B4-BE49-F238E27FC236}">
                  <a16:creationId xmlns:a16="http://schemas.microsoft.com/office/drawing/2014/main" id="{919E8977-5118-C7F5-03DC-18037DF45420}"/>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3" name="Oval 67">
              <a:extLst>
                <a:ext uri="{FF2B5EF4-FFF2-40B4-BE49-F238E27FC236}">
                  <a16:creationId xmlns:a16="http://schemas.microsoft.com/office/drawing/2014/main" id="{8F25EFF9-87A7-E877-8590-CB6DC85AFC02}"/>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4" name="Oval 68">
              <a:extLst>
                <a:ext uri="{FF2B5EF4-FFF2-40B4-BE49-F238E27FC236}">
                  <a16:creationId xmlns:a16="http://schemas.microsoft.com/office/drawing/2014/main" id="{C7FF8D4C-FD14-258E-F4E1-4771E89EA762}"/>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5" name="Oval 69">
              <a:extLst>
                <a:ext uri="{FF2B5EF4-FFF2-40B4-BE49-F238E27FC236}">
                  <a16:creationId xmlns:a16="http://schemas.microsoft.com/office/drawing/2014/main" id="{3D6E7C2C-74F3-9D71-6C2F-86304C3E757C}"/>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6" name="Oval 70">
              <a:extLst>
                <a:ext uri="{FF2B5EF4-FFF2-40B4-BE49-F238E27FC236}">
                  <a16:creationId xmlns:a16="http://schemas.microsoft.com/office/drawing/2014/main" id="{17C9B3D2-A7D2-CDA3-0ED7-620367BD1023}"/>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7" name="Oval 71">
              <a:extLst>
                <a:ext uri="{FF2B5EF4-FFF2-40B4-BE49-F238E27FC236}">
                  <a16:creationId xmlns:a16="http://schemas.microsoft.com/office/drawing/2014/main" id="{3D07342A-FCD5-81C0-39FC-6BFCC876154E}"/>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8" name="Oval 72">
              <a:extLst>
                <a:ext uri="{FF2B5EF4-FFF2-40B4-BE49-F238E27FC236}">
                  <a16:creationId xmlns:a16="http://schemas.microsoft.com/office/drawing/2014/main" id="{F1D8E75E-50B1-A860-BA4C-91DA896B2742}"/>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49" name="Oval 73">
              <a:extLst>
                <a:ext uri="{FF2B5EF4-FFF2-40B4-BE49-F238E27FC236}">
                  <a16:creationId xmlns:a16="http://schemas.microsoft.com/office/drawing/2014/main" id="{52A784A9-2497-57F4-6B26-6782715AB8A4}"/>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0" name="Oval 74">
              <a:extLst>
                <a:ext uri="{FF2B5EF4-FFF2-40B4-BE49-F238E27FC236}">
                  <a16:creationId xmlns:a16="http://schemas.microsoft.com/office/drawing/2014/main" id="{3BDC93E1-FD64-E10A-50E7-C53FEF1D7E2C}"/>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1" name="Oval 75">
              <a:extLst>
                <a:ext uri="{FF2B5EF4-FFF2-40B4-BE49-F238E27FC236}">
                  <a16:creationId xmlns:a16="http://schemas.microsoft.com/office/drawing/2014/main" id="{C65C1568-7365-5CE4-16BA-F1DA0292D2EB}"/>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2" name="Oval 76">
              <a:extLst>
                <a:ext uri="{FF2B5EF4-FFF2-40B4-BE49-F238E27FC236}">
                  <a16:creationId xmlns:a16="http://schemas.microsoft.com/office/drawing/2014/main" id="{568C9951-B61D-3AF9-FE28-BDB2A9E61C2D}"/>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3" name="Oval 77">
              <a:extLst>
                <a:ext uri="{FF2B5EF4-FFF2-40B4-BE49-F238E27FC236}">
                  <a16:creationId xmlns:a16="http://schemas.microsoft.com/office/drawing/2014/main" id="{E4D16A70-9D6F-5C77-501B-ECF74AE239AF}"/>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4" name="Oval 78">
              <a:extLst>
                <a:ext uri="{FF2B5EF4-FFF2-40B4-BE49-F238E27FC236}">
                  <a16:creationId xmlns:a16="http://schemas.microsoft.com/office/drawing/2014/main" id="{CDEAFAAD-33BC-ECE2-E47A-06C52750DAF6}"/>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5" name="Oval 79">
              <a:extLst>
                <a:ext uri="{FF2B5EF4-FFF2-40B4-BE49-F238E27FC236}">
                  <a16:creationId xmlns:a16="http://schemas.microsoft.com/office/drawing/2014/main" id="{545CB524-EBDF-9795-2AA9-E70D1F492A78}"/>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6" name="Oval 80">
              <a:extLst>
                <a:ext uri="{FF2B5EF4-FFF2-40B4-BE49-F238E27FC236}">
                  <a16:creationId xmlns:a16="http://schemas.microsoft.com/office/drawing/2014/main" id="{90893B7C-35DC-7DDB-D738-DFA3D365C008}"/>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7" name="Oval 81">
              <a:extLst>
                <a:ext uri="{FF2B5EF4-FFF2-40B4-BE49-F238E27FC236}">
                  <a16:creationId xmlns:a16="http://schemas.microsoft.com/office/drawing/2014/main" id="{65FCE157-1A8D-3AE2-0D90-C86064CB5E45}"/>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8" name="Oval 82">
              <a:extLst>
                <a:ext uri="{FF2B5EF4-FFF2-40B4-BE49-F238E27FC236}">
                  <a16:creationId xmlns:a16="http://schemas.microsoft.com/office/drawing/2014/main" id="{811A8EE7-D127-F2AE-E325-84358C8FD92F}"/>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59" name="Oval 83">
              <a:extLst>
                <a:ext uri="{FF2B5EF4-FFF2-40B4-BE49-F238E27FC236}">
                  <a16:creationId xmlns:a16="http://schemas.microsoft.com/office/drawing/2014/main" id="{D43ADD41-EF00-CB4F-3394-7EA629D6892C}"/>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0" name="Oval 84">
              <a:extLst>
                <a:ext uri="{FF2B5EF4-FFF2-40B4-BE49-F238E27FC236}">
                  <a16:creationId xmlns:a16="http://schemas.microsoft.com/office/drawing/2014/main" id="{910F2F35-D8AE-3125-FA72-8D4E4F535223}"/>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1" name="Oval 85">
              <a:extLst>
                <a:ext uri="{FF2B5EF4-FFF2-40B4-BE49-F238E27FC236}">
                  <a16:creationId xmlns:a16="http://schemas.microsoft.com/office/drawing/2014/main" id="{E10A40D5-32FA-1D53-9D2C-C43DB85F88B7}"/>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2" name="Oval 86">
              <a:extLst>
                <a:ext uri="{FF2B5EF4-FFF2-40B4-BE49-F238E27FC236}">
                  <a16:creationId xmlns:a16="http://schemas.microsoft.com/office/drawing/2014/main" id="{1AAE3DDB-C0DB-75B6-DE2B-72FBC222A9E1}"/>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3" name="Oval 87">
              <a:extLst>
                <a:ext uri="{FF2B5EF4-FFF2-40B4-BE49-F238E27FC236}">
                  <a16:creationId xmlns:a16="http://schemas.microsoft.com/office/drawing/2014/main" id="{EC9B3E91-0C5F-A4DF-7747-16D9B8F52C2A}"/>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4" name="Oval 88">
              <a:extLst>
                <a:ext uri="{FF2B5EF4-FFF2-40B4-BE49-F238E27FC236}">
                  <a16:creationId xmlns:a16="http://schemas.microsoft.com/office/drawing/2014/main" id="{9692E244-0F6E-E177-D696-99AD2548612E}"/>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5" name="Oval 89">
              <a:extLst>
                <a:ext uri="{FF2B5EF4-FFF2-40B4-BE49-F238E27FC236}">
                  <a16:creationId xmlns:a16="http://schemas.microsoft.com/office/drawing/2014/main" id="{5B8E4582-58C6-27D0-857D-1C6174CAB56C}"/>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8" name="Oval 90">
              <a:extLst>
                <a:ext uri="{FF2B5EF4-FFF2-40B4-BE49-F238E27FC236}">
                  <a16:creationId xmlns:a16="http://schemas.microsoft.com/office/drawing/2014/main" id="{F5EB4808-7F88-106B-A8B5-017DCF9E8884}"/>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69" name="Oval 91">
              <a:extLst>
                <a:ext uri="{FF2B5EF4-FFF2-40B4-BE49-F238E27FC236}">
                  <a16:creationId xmlns:a16="http://schemas.microsoft.com/office/drawing/2014/main" id="{E8791637-F8B1-7513-0CDA-B240893F2FA0}"/>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0" name="Oval 92">
              <a:extLst>
                <a:ext uri="{FF2B5EF4-FFF2-40B4-BE49-F238E27FC236}">
                  <a16:creationId xmlns:a16="http://schemas.microsoft.com/office/drawing/2014/main" id="{B187FB2B-70AF-3CE6-B7CC-A19454E2C3A0}"/>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1" name="Oval 93">
              <a:extLst>
                <a:ext uri="{FF2B5EF4-FFF2-40B4-BE49-F238E27FC236}">
                  <a16:creationId xmlns:a16="http://schemas.microsoft.com/office/drawing/2014/main" id="{21EBDE33-94AB-03FB-BA5E-8E8B61BD3CB5}"/>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2" name="Oval 94">
              <a:extLst>
                <a:ext uri="{FF2B5EF4-FFF2-40B4-BE49-F238E27FC236}">
                  <a16:creationId xmlns:a16="http://schemas.microsoft.com/office/drawing/2014/main" id="{19DE762A-5542-B8BB-164F-8256FB35499E}"/>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3" name="Oval 95">
              <a:extLst>
                <a:ext uri="{FF2B5EF4-FFF2-40B4-BE49-F238E27FC236}">
                  <a16:creationId xmlns:a16="http://schemas.microsoft.com/office/drawing/2014/main" id="{8AB496F4-2F7E-59D9-8245-EF3B9F16B1EB}"/>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4" name="Oval 96">
              <a:extLst>
                <a:ext uri="{FF2B5EF4-FFF2-40B4-BE49-F238E27FC236}">
                  <a16:creationId xmlns:a16="http://schemas.microsoft.com/office/drawing/2014/main" id="{5586BCA6-D5A7-4DA7-79A6-05A6F07A93BD}"/>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5" name="Oval 97">
              <a:extLst>
                <a:ext uri="{FF2B5EF4-FFF2-40B4-BE49-F238E27FC236}">
                  <a16:creationId xmlns:a16="http://schemas.microsoft.com/office/drawing/2014/main" id="{7595D2D6-8093-03B4-A577-533FB88268D6}"/>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6" name="Oval 98">
              <a:extLst>
                <a:ext uri="{FF2B5EF4-FFF2-40B4-BE49-F238E27FC236}">
                  <a16:creationId xmlns:a16="http://schemas.microsoft.com/office/drawing/2014/main" id="{8235281D-4524-BA07-44F1-39EBBC4899FD}"/>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7" name="Oval 99">
              <a:extLst>
                <a:ext uri="{FF2B5EF4-FFF2-40B4-BE49-F238E27FC236}">
                  <a16:creationId xmlns:a16="http://schemas.microsoft.com/office/drawing/2014/main" id="{A4360200-810E-9297-CB3B-424ED9189F82}"/>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8" name="Oval 100">
              <a:extLst>
                <a:ext uri="{FF2B5EF4-FFF2-40B4-BE49-F238E27FC236}">
                  <a16:creationId xmlns:a16="http://schemas.microsoft.com/office/drawing/2014/main" id="{D363CB44-2742-5171-6A80-67695A00B12E}"/>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79" name="Oval 101">
              <a:extLst>
                <a:ext uri="{FF2B5EF4-FFF2-40B4-BE49-F238E27FC236}">
                  <a16:creationId xmlns:a16="http://schemas.microsoft.com/office/drawing/2014/main" id="{9430CCF5-33D5-0F57-884D-68515081B60F}"/>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0" name="Oval 102">
              <a:extLst>
                <a:ext uri="{FF2B5EF4-FFF2-40B4-BE49-F238E27FC236}">
                  <a16:creationId xmlns:a16="http://schemas.microsoft.com/office/drawing/2014/main" id="{69C592D0-F5E2-BB55-8187-09DE0A3F7CB1}"/>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1" name="Oval 103">
              <a:extLst>
                <a:ext uri="{FF2B5EF4-FFF2-40B4-BE49-F238E27FC236}">
                  <a16:creationId xmlns:a16="http://schemas.microsoft.com/office/drawing/2014/main" id="{EC844D43-39D1-6FF4-83FB-3F32D7EF0225}"/>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2" name="Oval 104">
              <a:extLst>
                <a:ext uri="{FF2B5EF4-FFF2-40B4-BE49-F238E27FC236}">
                  <a16:creationId xmlns:a16="http://schemas.microsoft.com/office/drawing/2014/main" id="{1A07FD6E-1AEE-4114-529F-968312D3B011}"/>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3" name="Oval 105">
              <a:extLst>
                <a:ext uri="{FF2B5EF4-FFF2-40B4-BE49-F238E27FC236}">
                  <a16:creationId xmlns:a16="http://schemas.microsoft.com/office/drawing/2014/main" id="{FCDB1200-ED11-AC48-7239-BDC62B4A1732}"/>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4" name="Oval 106">
              <a:extLst>
                <a:ext uri="{FF2B5EF4-FFF2-40B4-BE49-F238E27FC236}">
                  <a16:creationId xmlns:a16="http://schemas.microsoft.com/office/drawing/2014/main" id="{919113BF-F555-FA84-E3A0-97540FFBE424}"/>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5" name="Oval 107">
              <a:extLst>
                <a:ext uri="{FF2B5EF4-FFF2-40B4-BE49-F238E27FC236}">
                  <a16:creationId xmlns:a16="http://schemas.microsoft.com/office/drawing/2014/main" id="{DB07907C-E5BE-14EA-88F9-F0FD7E081BF9}"/>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6" name="Oval 108">
              <a:extLst>
                <a:ext uri="{FF2B5EF4-FFF2-40B4-BE49-F238E27FC236}">
                  <a16:creationId xmlns:a16="http://schemas.microsoft.com/office/drawing/2014/main" id="{1CA9F6C6-2F7C-A581-4A07-35F7004F02C6}"/>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7" name="Oval 109">
              <a:extLst>
                <a:ext uri="{FF2B5EF4-FFF2-40B4-BE49-F238E27FC236}">
                  <a16:creationId xmlns:a16="http://schemas.microsoft.com/office/drawing/2014/main" id="{0C8676C3-CC1E-B7D0-9E17-F6AAC02FE75F}"/>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8" name="Oval 110">
              <a:extLst>
                <a:ext uri="{FF2B5EF4-FFF2-40B4-BE49-F238E27FC236}">
                  <a16:creationId xmlns:a16="http://schemas.microsoft.com/office/drawing/2014/main" id="{F31CEC18-B52D-EDDB-9A5F-C3835C34F2E0}"/>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89" name="Oval 111">
              <a:extLst>
                <a:ext uri="{FF2B5EF4-FFF2-40B4-BE49-F238E27FC236}">
                  <a16:creationId xmlns:a16="http://schemas.microsoft.com/office/drawing/2014/main" id="{FFC24B1F-2B6B-B665-2513-C3A15B35ED46}"/>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0" name="Oval 112">
              <a:extLst>
                <a:ext uri="{FF2B5EF4-FFF2-40B4-BE49-F238E27FC236}">
                  <a16:creationId xmlns:a16="http://schemas.microsoft.com/office/drawing/2014/main" id="{EA2C003E-43EB-7B43-F264-49068E578978}"/>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1" name="Oval 113">
              <a:extLst>
                <a:ext uri="{FF2B5EF4-FFF2-40B4-BE49-F238E27FC236}">
                  <a16:creationId xmlns:a16="http://schemas.microsoft.com/office/drawing/2014/main" id="{126E0B30-35E4-84B2-0D38-AC1951226345}"/>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2" name="Oval 114">
              <a:extLst>
                <a:ext uri="{FF2B5EF4-FFF2-40B4-BE49-F238E27FC236}">
                  <a16:creationId xmlns:a16="http://schemas.microsoft.com/office/drawing/2014/main" id="{F6E7AB97-E7E4-08B8-CF2B-9BB5A6787A12}"/>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3" name="Oval 115">
              <a:extLst>
                <a:ext uri="{FF2B5EF4-FFF2-40B4-BE49-F238E27FC236}">
                  <a16:creationId xmlns:a16="http://schemas.microsoft.com/office/drawing/2014/main" id="{BCF390BE-9ED2-DF42-29C2-ED832D3C1FDB}"/>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4" name="Oval 116">
              <a:extLst>
                <a:ext uri="{FF2B5EF4-FFF2-40B4-BE49-F238E27FC236}">
                  <a16:creationId xmlns:a16="http://schemas.microsoft.com/office/drawing/2014/main" id="{C9EE6FE6-E910-9258-8332-E1B896FA2788}"/>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5" name="Oval 117">
              <a:extLst>
                <a:ext uri="{FF2B5EF4-FFF2-40B4-BE49-F238E27FC236}">
                  <a16:creationId xmlns:a16="http://schemas.microsoft.com/office/drawing/2014/main" id="{85852079-A528-1567-3F44-A0D27CA5ACA3}"/>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6" name="Oval 118">
              <a:extLst>
                <a:ext uri="{FF2B5EF4-FFF2-40B4-BE49-F238E27FC236}">
                  <a16:creationId xmlns:a16="http://schemas.microsoft.com/office/drawing/2014/main" id="{CCF0697E-2AAD-B996-A661-EBD40B9F7DED}"/>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7" name="Oval 119">
              <a:extLst>
                <a:ext uri="{FF2B5EF4-FFF2-40B4-BE49-F238E27FC236}">
                  <a16:creationId xmlns:a16="http://schemas.microsoft.com/office/drawing/2014/main" id="{FFCC34A8-DCD5-7A24-6147-69326686D5DC}"/>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8" name="Oval 120">
              <a:extLst>
                <a:ext uri="{FF2B5EF4-FFF2-40B4-BE49-F238E27FC236}">
                  <a16:creationId xmlns:a16="http://schemas.microsoft.com/office/drawing/2014/main" id="{ABE9919C-B97D-780C-D33D-83613C1651ED}"/>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899" name="Oval 121">
              <a:extLst>
                <a:ext uri="{FF2B5EF4-FFF2-40B4-BE49-F238E27FC236}">
                  <a16:creationId xmlns:a16="http://schemas.microsoft.com/office/drawing/2014/main" id="{32C13481-4BCF-4D0A-8829-0C9EBE65850B}"/>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0" name="Oval 122">
              <a:extLst>
                <a:ext uri="{FF2B5EF4-FFF2-40B4-BE49-F238E27FC236}">
                  <a16:creationId xmlns:a16="http://schemas.microsoft.com/office/drawing/2014/main" id="{8510296E-FEAE-0169-F2CD-0A9490BBF4D5}"/>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1" name="Oval 123">
              <a:extLst>
                <a:ext uri="{FF2B5EF4-FFF2-40B4-BE49-F238E27FC236}">
                  <a16:creationId xmlns:a16="http://schemas.microsoft.com/office/drawing/2014/main" id="{9F1C6504-88E8-B54E-0A8B-C98D2F258BCE}"/>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2" name="Oval 124">
              <a:extLst>
                <a:ext uri="{FF2B5EF4-FFF2-40B4-BE49-F238E27FC236}">
                  <a16:creationId xmlns:a16="http://schemas.microsoft.com/office/drawing/2014/main" id="{FB0C3BF1-DD35-9F90-DBB8-4C4B4785BE91}"/>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3" name="Oval 125">
              <a:extLst>
                <a:ext uri="{FF2B5EF4-FFF2-40B4-BE49-F238E27FC236}">
                  <a16:creationId xmlns:a16="http://schemas.microsoft.com/office/drawing/2014/main" id="{E80E4134-C370-00BE-BBE9-D46E767652B2}"/>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4" name="Oval 126">
              <a:extLst>
                <a:ext uri="{FF2B5EF4-FFF2-40B4-BE49-F238E27FC236}">
                  <a16:creationId xmlns:a16="http://schemas.microsoft.com/office/drawing/2014/main" id="{6957315B-AE3E-0A12-D078-FF2E77B124D1}"/>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5" name="Oval 127">
              <a:extLst>
                <a:ext uri="{FF2B5EF4-FFF2-40B4-BE49-F238E27FC236}">
                  <a16:creationId xmlns:a16="http://schemas.microsoft.com/office/drawing/2014/main" id="{78448B92-9FC3-D504-047B-508ACA7BE003}"/>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6" name="Oval 128">
              <a:extLst>
                <a:ext uri="{FF2B5EF4-FFF2-40B4-BE49-F238E27FC236}">
                  <a16:creationId xmlns:a16="http://schemas.microsoft.com/office/drawing/2014/main" id="{12E46931-489A-6492-65A0-91A1EDC471E6}"/>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7" name="Oval 129">
              <a:extLst>
                <a:ext uri="{FF2B5EF4-FFF2-40B4-BE49-F238E27FC236}">
                  <a16:creationId xmlns:a16="http://schemas.microsoft.com/office/drawing/2014/main" id="{4D62B1E1-79DF-534E-5FA9-4812F5D601B4}"/>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8" name="Oval 130">
              <a:extLst>
                <a:ext uri="{FF2B5EF4-FFF2-40B4-BE49-F238E27FC236}">
                  <a16:creationId xmlns:a16="http://schemas.microsoft.com/office/drawing/2014/main" id="{876739F1-39EB-5D91-965D-30CF18E34AA2}"/>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09" name="Oval 131">
              <a:extLst>
                <a:ext uri="{FF2B5EF4-FFF2-40B4-BE49-F238E27FC236}">
                  <a16:creationId xmlns:a16="http://schemas.microsoft.com/office/drawing/2014/main" id="{0AEBCD96-87E9-A74B-FE6F-1D6C8957C292}"/>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0" name="Oval 132">
              <a:extLst>
                <a:ext uri="{FF2B5EF4-FFF2-40B4-BE49-F238E27FC236}">
                  <a16:creationId xmlns:a16="http://schemas.microsoft.com/office/drawing/2014/main" id="{2FC32374-A695-83E5-35B7-20E03F351626}"/>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1" name="Oval 133">
              <a:extLst>
                <a:ext uri="{FF2B5EF4-FFF2-40B4-BE49-F238E27FC236}">
                  <a16:creationId xmlns:a16="http://schemas.microsoft.com/office/drawing/2014/main" id="{9A42BF17-D7B6-E2DF-5A6E-79CA8665F121}"/>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2" name="Oval 134">
              <a:extLst>
                <a:ext uri="{FF2B5EF4-FFF2-40B4-BE49-F238E27FC236}">
                  <a16:creationId xmlns:a16="http://schemas.microsoft.com/office/drawing/2014/main" id="{704384A4-75B2-9A60-B528-24DBE5375D76}"/>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3" name="Oval 135">
              <a:extLst>
                <a:ext uri="{FF2B5EF4-FFF2-40B4-BE49-F238E27FC236}">
                  <a16:creationId xmlns:a16="http://schemas.microsoft.com/office/drawing/2014/main" id="{58017746-44D4-3F30-E2BF-8D2DC4416191}"/>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4" name="Oval 136">
              <a:extLst>
                <a:ext uri="{FF2B5EF4-FFF2-40B4-BE49-F238E27FC236}">
                  <a16:creationId xmlns:a16="http://schemas.microsoft.com/office/drawing/2014/main" id="{CDC731E2-EF1C-990F-2785-5997D65460D0}"/>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5" name="Oval 137">
              <a:extLst>
                <a:ext uri="{FF2B5EF4-FFF2-40B4-BE49-F238E27FC236}">
                  <a16:creationId xmlns:a16="http://schemas.microsoft.com/office/drawing/2014/main" id="{339E6E35-72A8-7CCE-A171-0820BB847C99}"/>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6" name="Oval 138">
              <a:extLst>
                <a:ext uri="{FF2B5EF4-FFF2-40B4-BE49-F238E27FC236}">
                  <a16:creationId xmlns:a16="http://schemas.microsoft.com/office/drawing/2014/main" id="{2B0FFC35-91FE-7537-AA84-916DB7C7C744}"/>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7" name="Oval 139">
              <a:extLst>
                <a:ext uri="{FF2B5EF4-FFF2-40B4-BE49-F238E27FC236}">
                  <a16:creationId xmlns:a16="http://schemas.microsoft.com/office/drawing/2014/main" id="{22E3E6D6-785E-D51B-AA44-2739EF01493F}"/>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8" name="Oval 140">
              <a:extLst>
                <a:ext uri="{FF2B5EF4-FFF2-40B4-BE49-F238E27FC236}">
                  <a16:creationId xmlns:a16="http://schemas.microsoft.com/office/drawing/2014/main" id="{44E57820-C5DD-D731-10C1-4A21D9D65E01}"/>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19" name="Oval 141">
              <a:extLst>
                <a:ext uri="{FF2B5EF4-FFF2-40B4-BE49-F238E27FC236}">
                  <a16:creationId xmlns:a16="http://schemas.microsoft.com/office/drawing/2014/main" id="{24C450A1-6F53-0392-966B-47465E569BB9}"/>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0" name="Oval 142">
              <a:extLst>
                <a:ext uri="{FF2B5EF4-FFF2-40B4-BE49-F238E27FC236}">
                  <a16:creationId xmlns:a16="http://schemas.microsoft.com/office/drawing/2014/main" id="{FAEEB871-D4D2-8CA7-B973-CEEA6248BAA6}"/>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1" name="Oval 143">
              <a:extLst>
                <a:ext uri="{FF2B5EF4-FFF2-40B4-BE49-F238E27FC236}">
                  <a16:creationId xmlns:a16="http://schemas.microsoft.com/office/drawing/2014/main" id="{421EFB42-9D1A-D162-ED1A-FD3C21E49092}"/>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2" name="Oval 144">
              <a:extLst>
                <a:ext uri="{FF2B5EF4-FFF2-40B4-BE49-F238E27FC236}">
                  <a16:creationId xmlns:a16="http://schemas.microsoft.com/office/drawing/2014/main" id="{678BE109-FB49-C95C-EA8D-2E8447DBD369}"/>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3" name="Oval 145">
              <a:extLst>
                <a:ext uri="{FF2B5EF4-FFF2-40B4-BE49-F238E27FC236}">
                  <a16:creationId xmlns:a16="http://schemas.microsoft.com/office/drawing/2014/main" id="{F4A8E02F-E937-1212-0EE9-A3806850C7E4}"/>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4" name="Oval 146">
              <a:extLst>
                <a:ext uri="{FF2B5EF4-FFF2-40B4-BE49-F238E27FC236}">
                  <a16:creationId xmlns:a16="http://schemas.microsoft.com/office/drawing/2014/main" id="{8410F4AC-73EE-AB8C-8834-30AC369C5702}"/>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5" name="Oval 147">
              <a:extLst>
                <a:ext uri="{FF2B5EF4-FFF2-40B4-BE49-F238E27FC236}">
                  <a16:creationId xmlns:a16="http://schemas.microsoft.com/office/drawing/2014/main" id="{EB155869-A0E6-505D-6DAC-D09EB81E19C4}"/>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6" name="Oval 148">
              <a:extLst>
                <a:ext uri="{FF2B5EF4-FFF2-40B4-BE49-F238E27FC236}">
                  <a16:creationId xmlns:a16="http://schemas.microsoft.com/office/drawing/2014/main" id="{BBC9FFFF-EEC9-8832-4ACD-C13629504CE4}"/>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7" name="Oval 149">
              <a:extLst>
                <a:ext uri="{FF2B5EF4-FFF2-40B4-BE49-F238E27FC236}">
                  <a16:creationId xmlns:a16="http://schemas.microsoft.com/office/drawing/2014/main" id="{3B473457-FB00-E2FF-C1F4-A46C160F547D}"/>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8" name="Oval 150">
              <a:extLst>
                <a:ext uri="{FF2B5EF4-FFF2-40B4-BE49-F238E27FC236}">
                  <a16:creationId xmlns:a16="http://schemas.microsoft.com/office/drawing/2014/main" id="{9D8E96E9-B029-E106-3A2F-6AB3DBBE7B34}"/>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29" name="Oval 151">
              <a:extLst>
                <a:ext uri="{FF2B5EF4-FFF2-40B4-BE49-F238E27FC236}">
                  <a16:creationId xmlns:a16="http://schemas.microsoft.com/office/drawing/2014/main" id="{C5D2282D-9471-B386-BC86-81839A0E75F7}"/>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0" name="Oval 152">
              <a:extLst>
                <a:ext uri="{FF2B5EF4-FFF2-40B4-BE49-F238E27FC236}">
                  <a16:creationId xmlns:a16="http://schemas.microsoft.com/office/drawing/2014/main" id="{42CE39BE-671D-702F-5E71-50800F43B65E}"/>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1" name="Oval 153">
              <a:extLst>
                <a:ext uri="{FF2B5EF4-FFF2-40B4-BE49-F238E27FC236}">
                  <a16:creationId xmlns:a16="http://schemas.microsoft.com/office/drawing/2014/main" id="{4E0AD74B-A66E-0DFE-FCE6-163180FAF8F9}"/>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2" name="Oval 154">
              <a:extLst>
                <a:ext uri="{FF2B5EF4-FFF2-40B4-BE49-F238E27FC236}">
                  <a16:creationId xmlns:a16="http://schemas.microsoft.com/office/drawing/2014/main" id="{6DFD712D-47DE-7ADB-49EA-472E62896171}"/>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3" name="Oval 155">
              <a:extLst>
                <a:ext uri="{FF2B5EF4-FFF2-40B4-BE49-F238E27FC236}">
                  <a16:creationId xmlns:a16="http://schemas.microsoft.com/office/drawing/2014/main" id="{54B68D34-2631-EAEF-4574-EA89FC0B3DAD}"/>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4" name="Oval 156">
              <a:extLst>
                <a:ext uri="{FF2B5EF4-FFF2-40B4-BE49-F238E27FC236}">
                  <a16:creationId xmlns:a16="http://schemas.microsoft.com/office/drawing/2014/main" id="{0124445C-F081-BE7F-C1A6-A30BFCF531D4}"/>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5" name="Oval 157">
              <a:extLst>
                <a:ext uri="{FF2B5EF4-FFF2-40B4-BE49-F238E27FC236}">
                  <a16:creationId xmlns:a16="http://schemas.microsoft.com/office/drawing/2014/main" id="{8C35E7B6-648E-E1D6-180B-8AA94FBB7256}"/>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6" name="Oval 158">
              <a:extLst>
                <a:ext uri="{FF2B5EF4-FFF2-40B4-BE49-F238E27FC236}">
                  <a16:creationId xmlns:a16="http://schemas.microsoft.com/office/drawing/2014/main" id="{4F569162-950B-21F7-32DF-40BA94318CC4}"/>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7" name="Oval 159">
              <a:extLst>
                <a:ext uri="{FF2B5EF4-FFF2-40B4-BE49-F238E27FC236}">
                  <a16:creationId xmlns:a16="http://schemas.microsoft.com/office/drawing/2014/main" id="{742C81B1-C4B8-7D4D-277E-F890E6C7DD55}"/>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8" name="Oval 160">
              <a:extLst>
                <a:ext uri="{FF2B5EF4-FFF2-40B4-BE49-F238E27FC236}">
                  <a16:creationId xmlns:a16="http://schemas.microsoft.com/office/drawing/2014/main" id="{B31855F2-D581-861C-19D3-BEB09D860E59}"/>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39" name="Oval 161">
              <a:extLst>
                <a:ext uri="{FF2B5EF4-FFF2-40B4-BE49-F238E27FC236}">
                  <a16:creationId xmlns:a16="http://schemas.microsoft.com/office/drawing/2014/main" id="{5452EBFE-3582-F26A-D771-3AC7AB55B440}"/>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0" name="Oval 162">
              <a:extLst>
                <a:ext uri="{FF2B5EF4-FFF2-40B4-BE49-F238E27FC236}">
                  <a16:creationId xmlns:a16="http://schemas.microsoft.com/office/drawing/2014/main" id="{0047A08D-675F-C471-B430-99979551FB2D}"/>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1" name="Oval 163">
              <a:extLst>
                <a:ext uri="{FF2B5EF4-FFF2-40B4-BE49-F238E27FC236}">
                  <a16:creationId xmlns:a16="http://schemas.microsoft.com/office/drawing/2014/main" id="{26B22B93-1D5D-88EA-017A-9EB54C935B26}"/>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2" name="Oval 164">
              <a:extLst>
                <a:ext uri="{FF2B5EF4-FFF2-40B4-BE49-F238E27FC236}">
                  <a16:creationId xmlns:a16="http://schemas.microsoft.com/office/drawing/2014/main" id="{CCE0A2E7-22DF-0F95-16E2-F542161731F2}"/>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3" name="Oval 165">
              <a:extLst>
                <a:ext uri="{FF2B5EF4-FFF2-40B4-BE49-F238E27FC236}">
                  <a16:creationId xmlns:a16="http://schemas.microsoft.com/office/drawing/2014/main" id="{0B6C11D5-277E-7863-2905-D8F4221DB38F}"/>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4" name="Oval 166">
              <a:extLst>
                <a:ext uri="{FF2B5EF4-FFF2-40B4-BE49-F238E27FC236}">
                  <a16:creationId xmlns:a16="http://schemas.microsoft.com/office/drawing/2014/main" id="{E2B82122-3323-7EDB-9EAC-AFF9B6EC6CF0}"/>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5" name="Oval 167">
              <a:extLst>
                <a:ext uri="{FF2B5EF4-FFF2-40B4-BE49-F238E27FC236}">
                  <a16:creationId xmlns:a16="http://schemas.microsoft.com/office/drawing/2014/main" id="{F6EA86F4-D9F5-F38B-664F-793D9C0BA384}"/>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6" name="Oval 168">
              <a:extLst>
                <a:ext uri="{FF2B5EF4-FFF2-40B4-BE49-F238E27FC236}">
                  <a16:creationId xmlns:a16="http://schemas.microsoft.com/office/drawing/2014/main" id="{AB9C8E5D-D33F-20B1-F0E9-22A756604485}"/>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7" name="Oval 169">
              <a:extLst>
                <a:ext uri="{FF2B5EF4-FFF2-40B4-BE49-F238E27FC236}">
                  <a16:creationId xmlns:a16="http://schemas.microsoft.com/office/drawing/2014/main" id="{4884C001-DA53-D13C-E57E-107DE80F071C}"/>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8" name="Oval 170">
              <a:extLst>
                <a:ext uri="{FF2B5EF4-FFF2-40B4-BE49-F238E27FC236}">
                  <a16:creationId xmlns:a16="http://schemas.microsoft.com/office/drawing/2014/main" id="{87D57CC0-4F7B-BC48-A969-81424E3D588E}"/>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49" name="Oval 171">
              <a:extLst>
                <a:ext uri="{FF2B5EF4-FFF2-40B4-BE49-F238E27FC236}">
                  <a16:creationId xmlns:a16="http://schemas.microsoft.com/office/drawing/2014/main" id="{B7C6EE7B-45ED-7163-0E77-1C004A8492FA}"/>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0" name="Oval 172">
              <a:extLst>
                <a:ext uri="{FF2B5EF4-FFF2-40B4-BE49-F238E27FC236}">
                  <a16:creationId xmlns:a16="http://schemas.microsoft.com/office/drawing/2014/main" id="{4CBB0B2C-CC42-AD2F-A7EC-AEDBD4DA30A1}"/>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1" name="Oval 173">
              <a:extLst>
                <a:ext uri="{FF2B5EF4-FFF2-40B4-BE49-F238E27FC236}">
                  <a16:creationId xmlns:a16="http://schemas.microsoft.com/office/drawing/2014/main" id="{8B6140C6-9BBC-736E-AEA9-C4E367A3172F}"/>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2" name="Oval 174">
              <a:extLst>
                <a:ext uri="{FF2B5EF4-FFF2-40B4-BE49-F238E27FC236}">
                  <a16:creationId xmlns:a16="http://schemas.microsoft.com/office/drawing/2014/main" id="{5B80D8D1-2CAB-E107-EA60-F132C7F4F936}"/>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3" name="Oval 175">
              <a:extLst>
                <a:ext uri="{FF2B5EF4-FFF2-40B4-BE49-F238E27FC236}">
                  <a16:creationId xmlns:a16="http://schemas.microsoft.com/office/drawing/2014/main" id="{2C44399A-EDF9-F3F7-517C-81597AD193ED}"/>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4" name="Oval 176">
              <a:extLst>
                <a:ext uri="{FF2B5EF4-FFF2-40B4-BE49-F238E27FC236}">
                  <a16:creationId xmlns:a16="http://schemas.microsoft.com/office/drawing/2014/main" id="{056E6387-812A-A9F8-CFC3-52681A09A0C2}"/>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5" name="Oval 177">
              <a:extLst>
                <a:ext uri="{FF2B5EF4-FFF2-40B4-BE49-F238E27FC236}">
                  <a16:creationId xmlns:a16="http://schemas.microsoft.com/office/drawing/2014/main" id="{4133FF69-32FA-0C4C-349E-89D594B9E311}"/>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6" name="Oval 178">
              <a:extLst>
                <a:ext uri="{FF2B5EF4-FFF2-40B4-BE49-F238E27FC236}">
                  <a16:creationId xmlns:a16="http://schemas.microsoft.com/office/drawing/2014/main" id="{A98C4864-CAFE-BEC0-A866-BAA753FAC3CF}"/>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7" name="Oval 179">
              <a:extLst>
                <a:ext uri="{FF2B5EF4-FFF2-40B4-BE49-F238E27FC236}">
                  <a16:creationId xmlns:a16="http://schemas.microsoft.com/office/drawing/2014/main" id="{D1C70FD3-00E3-E424-96D4-F9357DEDEC3A}"/>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8" name="Oval 180">
              <a:extLst>
                <a:ext uri="{FF2B5EF4-FFF2-40B4-BE49-F238E27FC236}">
                  <a16:creationId xmlns:a16="http://schemas.microsoft.com/office/drawing/2014/main" id="{CB3746F7-A629-20A3-3967-5489DAD0B12C}"/>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59" name="Oval 181">
              <a:extLst>
                <a:ext uri="{FF2B5EF4-FFF2-40B4-BE49-F238E27FC236}">
                  <a16:creationId xmlns:a16="http://schemas.microsoft.com/office/drawing/2014/main" id="{28AD1A07-68B7-D567-D667-D920A555E709}"/>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0" name="Oval 182">
              <a:extLst>
                <a:ext uri="{FF2B5EF4-FFF2-40B4-BE49-F238E27FC236}">
                  <a16:creationId xmlns:a16="http://schemas.microsoft.com/office/drawing/2014/main" id="{A793DA7E-F5D7-F225-3C1B-6834F23C71B8}"/>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1" name="Oval 183">
              <a:extLst>
                <a:ext uri="{FF2B5EF4-FFF2-40B4-BE49-F238E27FC236}">
                  <a16:creationId xmlns:a16="http://schemas.microsoft.com/office/drawing/2014/main" id="{82BEF31E-62AE-D57E-48C3-2FCD2F9D8E81}"/>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2" name="Oval 184">
              <a:extLst>
                <a:ext uri="{FF2B5EF4-FFF2-40B4-BE49-F238E27FC236}">
                  <a16:creationId xmlns:a16="http://schemas.microsoft.com/office/drawing/2014/main" id="{5DEB64B6-C8B7-376B-E1EC-D6DB98F1F29F}"/>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3" name="Oval 185">
              <a:extLst>
                <a:ext uri="{FF2B5EF4-FFF2-40B4-BE49-F238E27FC236}">
                  <a16:creationId xmlns:a16="http://schemas.microsoft.com/office/drawing/2014/main" id="{62BC8174-EDF8-2B54-F043-D4811755E971}"/>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4" name="Oval 186">
              <a:extLst>
                <a:ext uri="{FF2B5EF4-FFF2-40B4-BE49-F238E27FC236}">
                  <a16:creationId xmlns:a16="http://schemas.microsoft.com/office/drawing/2014/main" id="{A2460A71-86B5-553E-E3CF-943F9E5A0AD3}"/>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5" name="Oval 187">
              <a:extLst>
                <a:ext uri="{FF2B5EF4-FFF2-40B4-BE49-F238E27FC236}">
                  <a16:creationId xmlns:a16="http://schemas.microsoft.com/office/drawing/2014/main" id="{3223AE86-AC74-143F-BB5E-E1EF9F30A023}"/>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6" name="Oval 188">
              <a:extLst>
                <a:ext uri="{FF2B5EF4-FFF2-40B4-BE49-F238E27FC236}">
                  <a16:creationId xmlns:a16="http://schemas.microsoft.com/office/drawing/2014/main" id="{CBAE8015-66A0-480B-378C-2CFADA8FD7D6}"/>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7" name="Oval 189">
              <a:extLst>
                <a:ext uri="{FF2B5EF4-FFF2-40B4-BE49-F238E27FC236}">
                  <a16:creationId xmlns:a16="http://schemas.microsoft.com/office/drawing/2014/main" id="{21E69928-5DD9-A25B-B4B8-AFBCB81AE244}"/>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8" name="Oval 190">
              <a:extLst>
                <a:ext uri="{FF2B5EF4-FFF2-40B4-BE49-F238E27FC236}">
                  <a16:creationId xmlns:a16="http://schemas.microsoft.com/office/drawing/2014/main" id="{214CAE4D-BB92-DB8F-E81D-D43771ADF6D9}"/>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69" name="Oval 191">
              <a:extLst>
                <a:ext uri="{FF2B5EF4-FFF2-40B4-BE49-F238E27FC236}">
                  <a16:creationId xmlns:a16="http://schemas.microsoft.com/office/drawing/2014/main" id="{E8C03243-DD22-5855-9F21-41B45EE843B9}"/>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0" name="Oval 192">
              <a:extLst>
                <a:ext uri="{FF2B5EF4-FFF2-40B4-BE49-F238E27FC236}">
                  <a16:creationId xmlns:a16="http://schemas.microsoft.com/office/drawing/2014/main" id="{F70FF8E8-8D42-DA48-CA45-2CDD256B96FE}"/>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1" name="Oval 193">
              <a:extLst>
                <a:ext uri="{FF2B5EF4-FFF2-40B4-BE49-F238E27FC236}">
                  <a16:creationId xmlns:a16="http://schemas.microsoft.com/office/drawing/2014/main" id="{674CA487-11AD-B464-7F25-FB7E6AEE326C}"/>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2" name="Oval 194">
              <a:extLst>
                <a:ext uri="{FF2B5EF4-FFF2-40B4-BE49-F238E27FC236}">
                  <a16:creationId xmlns:a16="http://schemas.microsoft.com/office/drawing/2014/main" id="{0AA2FBCD-43C0-09AF-318C-27ED32DF2FEB}"/>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3" name="Oval 195">
              <a:extLst>
                <a:ext uri="{FF2B5EF4-FFF2-40B4-BE49-F238E27FC236}">
                  <a16:creationId xmlns:a16="http://schemas.microsoft.com/office/drawing/2014/main" id="{D0BDE7D6-1F47-576F-1889-282B45F13CAF}"/>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4" name="Oval 196">
              <a:extLst>
                <a:ext uri="{FF2B5EF4-FFF2-40B4-BE49-F238E27FC236}">
                  <a16:creationId xmlns:a16="http://schemas.microsoft.com/office/drawing/2014/main" id="{1694A7C0-1BDD-A983-B99D-149A8CE0D5D9}"/>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5" name="Oval 197">
              <a:extLst>
                <a:ext uri="{FF2B5EF4-FFF2-40B4-BE49-F238E27FC236}">
                  <a16:creationId xmlns:a16="http://schemas.microsoft.com/office/drawing/2014/main" id="{B9E18396-4739-CADE-0D2A-37B621E9364D}"/>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6" name="Oval 198">
              <a:extLst>
                <a:ext uri="{FF2B5EF4-FFF2-40B4-BE49-F238E27FC236}">
                  <a16:creationId xmlns:a16="http://schemas.microsoft.com/office/drawing/2014/main" id="{CF30E248-9794-303E-18D9-4E78EF81F2C6}"/>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7" name="Oval 199">
              <a:extLst>
                <a:ext uri="{FF2B5EF4-FFF2-40B4-BE49-F238E27FC236}">
                  <a16:creationId xmlns:a16="http://schemas.microsoft.com/office/drawing/2014/main" id="{62E0317A-FCA9-7BA5-38AF-AE7E944B328F}"/>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8" name="Oval 200">
              <a:extLst>
                <a:ext uri="{FF2B5EF4-FFF2-40B4-BE49-F238E27FC236}">
                  <a16:creationId xmlns:a16="http://schemas.microsoft.com/office/drawing/2014/main" id="{3B5A915A-0E9D-621B-336D-380FF2E95870}"/>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79" name="Oval 201">
              <a:extLst>
                <a:ext uri="{FF2B5EF4-FFF2-40B4-BE49-F238E27FC236}">
                  <a16:creationId xmlns:a16="http://schemas.microsoft.com/office/drawing/2014/main" id="{651CC1FB-A928-AE7D-0CB5-9BCCFD4BB9EF}"/>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0" name="Oval 202">
              <a:extLst>
                <a:ext uri="{FF2B5EF4-FFF2-40B4-BE49-F238E27FC236}">
                  <a16:creationId xmlns:a16="http://schemas.microsoft.com/office/drawing/2014/main" id="{E298D9E5-CCAC-3BBD-364C-9691646AEB35}"/>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1" name="Oval 203">
              <a:extLst>
                <a:ext uri="{FF2B5EF4-FFF2-40B4-BE49-F238E27FC236}">
                  <a16:creationId xmlns:a16="http://schemas.microsoft.com/office/drawing/2014/main" id="{44C4EB59-68C0-CC5C-8996-5BC6D5254B7A}"/>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2" name="Oval 204">
              <a:extLst>
                <a:ext uri="{FF2B5EF4-FFF2-40B4-BE49-F238E27FC236}">
                  <a16:creationId xmlns:a16="http://schemas.microsoft.com/office/drawing/2014/main" id="{243D9D34-7D83-3420-970E-50B030F6A726}"/>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3" name="Oval 205">
              <a:extLst>
                <a:ext uri="{FF2B5EF4-FFF2-40B4-BE49-F238E27FC236}">
                  <a16:creationId xmlns:a16="http://schemas.microsoft.com/office/drawing/2014/main" id="{5B1CA7F9-6C9F-8628-1D33-6E4179658654}"/>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4" name="Oval 206">
              <a:extLst>
                <a:ext uri="{FF2B5EF4-FFF2-40B4-BE49-F238E27FC236}">
                  <a16:creationId xmlns:a16="http://schemas.microsoft.com/office/drawing/2014/main" id="{F45A8A79-315C-AC34-FD23-A87097920651}"/>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5" name="Oval 207">
              <a:extLst>
                <a:ext uri="{FF2B5EF4-FFF2-40B4-BE49-F238E27FC236}">
                  <a16:creationId xmlns:a16="http://schemas.microsoft.com/office/drawing/2014/main" id="{147F312F-7631-A56C-9F3E-A29CBD6CFEE6}"/>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6" name="Oval 208">
              <a:extLst>
                <a:ext uri="{FF2B5EF4-FFF2-40B4-BE49-F238E27FC236}">
                  <a16:creationId xmlns:a16="http://schemas.microsoft.com/office/drawing/2014/main" id="{A2024D56-AB0C-B704-8CD0-8C5D706AD14A}"/>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7" name="Oval 209">
              <a:extLst>
                <a:ext uri="{FF2B5EF4-FFF2-40B4-BE49-F238E27FC236}">
                  <a16:creationId xmlns:a16="http://schemas.microsoft.com/office/drawing/2014/main" id="{C30031F8-5A69-54C0-9493-47E2B1082E69}"/>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8" name="Oval 210">
              <a:extLst>
                <a:ext uri="{FF2B5EF4-FFF2-40B4-BE49-F238E27FC236}">
                  <a16:creationId xmlns:a16="http://schemas.microsoft.com/office/drawing/2014/main" id="{17F709E2-3610-49CB-6599-153876449F49}"/>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89" name="Oval 211">
              <a:extLst>
                <a:ext uri="{FF2B5EF4-FFF2-40B4-BE49-F238E27FC236}">
                  <a16:creationId xmlns:a16="http://schemas.microsoft.com/office/drawing/2014/main" id="{5B7C638C-3FF1-D958-5E2E-E43E1DF715FE}"/>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90" name="Oval 212">
              <a:extLst>
                <a:ext uri="{FF2B5EF4-FFF2-40B4-BE49-F238E27FC236}">
                  <a16:creationId xmlns:a16="http://schemas.microsoft.com/office/drawing/2014/main" id="{51737CEB-2FC9-0014-6DD6-22DA033B0D70}"/>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91" name="Oval 213">
              <a:extLst>
                <a:ext uri="{FF2B5EF4-FFF2-40B4-BE49-F238E27FC236}">
                  <a16:creationId xmlns:a16="http://schemas.microsoft.com/office/drawing/2014/main" id="{D4D572FC-F71C-4A41-BDD5-EE3D63A873D2}"/>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92" name="Oval 214">
              <a:extLst>
                <a:ext uri="{FF2B5EF4-FFF2-40B4-BE49-F238E27FC236}">
                  <a16:creationId xmlns:a16="http://schemas.microsoft.com/office/drawing/2014/main" id="{89C20D39-B029-69B2-64D4-CF4076C979DF}"/>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93" name="Oval 215">
              <a:extLst>
                <a:ext uri="{FF2B5EF4-FFF2-40B4-BE49-F238E27FC236}">
                  <a16:creationId xmlns:a16="http://schemas.microsoft.com/office/drawing/2014/main" id="{47F36590-50FE-ABAF-E78D-41858E70E292}"/>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94" name="Oval 216">
              <a:extLst>
                <a:ext uri="{FF2B5EF4-FFF2-40B4-BE49-F238E27FC236}">
                  <a16:creationId xmlns:a16="http://schemas.microsoft.com/office/drawing/2014/main" id="{DDD5171B-FB8F-31C3-6424-9320F4F755DC}"/>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7995" name="Oval 217">
              <a:extLst>
                <a:ext uri="{FF2B5EF4-FFF2-40B4-BE49-F238E27FC236}">
                  <a16:creationId xmlns:a16="http://schemas.microsoft.com/office/drawing/2014/main" id="{C86C405F-4D04-661F-9A06-A581778D06D5}"/>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grpSp>
      <p:sp>
        <p:nvSpPr>
          <p:cNvPr id="2786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2786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7996" name="Rectangle 220">
            <a:extLst>
              <a:ext uri="{FF2B5EF4-FFF2-40B4-BE49-F238E27FC236}">
                <a16:creationId xmlns:a16="http://schemas.microsoft.com/office/drawing/2014/main" id="{DFB887B6-DE04-17D3-AB3A-838C654407AC}"/>
              </a:ext>
            </a:extLst>
          </p:cNvPr>
          <p:cNvSpPr>
            <a:spLocks noGrp="1" noChangeArrowheads="1"/>
          </p:cNvSpPr>
          <p:nvPr>
            <p:ph type="dt" sz="quarter" idx="10"/>
          </p:nvPr>
        </p:nvSpPr>
        <p:spPr/>
        <p:txBody>
          <a:bodyPr/>
          <a:lstStyle>
            <a:lvl1pPr>
              <a:defRPr/>
            </a:lvl1pPr>
          </a:lstStyle>
          <a:p>
            <a:pPr>
              <a:defRPr/>
            </a:pPr>
            <a:endParaRPr lang="en-US"/>
          </a:p>
        </p:txBody>
      </p:sp>
      <p:sp>
        <p:nvSpPr>
          <p:cNvPr id="27997" name="Rectangle 221">
            <a:extLst>
              <a:ext uri="{FF2B5EF4-FFF2-40B4-BE49-F238E27FC236}">
                <a16:creationId xmlns:a16="http://schemas.microsoft.com/office/drawing/2014/main" id="{6BEE82D0-55F8-4857-CD87-6FAB6B0131CA}"/>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7998" name="Rectangle 222">
            <a:extLst>
              <a:ext uri="{FF2B5EF4-FFF2-40B4-BE49-F238E27FC236}">
                <a16:creationId xmlns:a16="http://schemas.microsoft.com/office/drawing/2014/main" id="{46C0B2F4-13C9-A403-2BF2-224B8E3CE5F1}"/>
              </a:ext>
            </a:extLst>
          </p:cNvPr>
          <p:cNvSpPr>
            <a:spLocks noGrp="1" noChangeArrowheads="1"/>
          </p:cNvSpPr>
          <p:nvPr>
            <p:ph type="sldNum" sz="quarter" idx="12"/>
          </p:nvPr>
        </p:nvSpPr>
        <p:spPr/>
        <p:txBody>
          <a:bodyPr/>
          <a:lstStyle>
            <a:lvl1pPr>
              <a:defRPr smtClean="0"/>
            </a:lvl1pPr>
          </a:lstStyle>
          <a:p>
            <a:pPr>
              <a:defRPr/>
            </a:pPr>
            <a:fld id="{E5C0ABBC-4DB5-4FAF-8352-BC9CEAED7FD2}" type="slidenum">
              <a:rPr lang="en-US" altLang="en-US"/>
              <a:pPr>
                <a:defRPr/>
              </a:pPr>
              <a:t>‹#›</a:t>
            </a:fld>
            <a:endParaRPr lang="en-US" altLang="en-US"/>
          </a:p>
        </p:txBody>
      </p:sp>
    </p:spTree>
    <p:extLst>
      <p:ext uri="{BB962C8B-B14F-4D97-AF65-F5344CB8AC3E}">
        <p14:creationId xmlns:p14="http://schemas.microsoft.com/office/powerpoint/2010/main" val="156913668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1DA5AFAE-8373-F498-9C76-8CC822AFBF3D}"/>
              </a:ext>
            </a:extLst>
          </p:cNvPr>
          <p:cNvSpPr>
            <a:spLocks noGrp="1" noChangeArrowheads="1"/>
          </p:cNvSpPr>
          <p:nvPr>
            <p:ph type="sldNum" sz="quarter" idx="10"/>
          </p:nvPr>
        </p:nvSpPr>
        <p:spPr>
          <a:ln/>
        </p:spPr>
        <p:txBody>
          <a:bodyPr/>
          <a:lstStyle>
            <a:lvl1pPr>
              <a:defRPr/>
            </a:lvl1pPr>
          </a:lstStyle>
          <a:p>
            <a:pPr>
              <a:defRPr/>
            </a:pPr>
            <a:fld id="{D375A3AB-1403-4FB1-AD35-49EC0F83E9CD}" type="slidenum">
              <a:rPr lang="en-US" altLang="en-US"/>
              <a:pPr>
                <a:defRPr/>
              </a:pPr>
              <a:t>‹#›</a:t>
            </a:fld>
            <a:endParaRPr lang="en-US" altLang="en-US"/>
          </a:p>
        </p:txBody>
      </p:sp>
      <p:sp>
        <p:nvSpPr>
          <p:cNvPr id="5" name="Rectangle 219">
            <a:extLst>
              <a:ext uri="{FF2B5EF4-FFF2-40B4-BE49-F238E27FC236}">
                <a16:creationId xmlns:a16="http://schemas.microsoft.com/office/drawing/2014/main" id="{66AC986F-90B7-A788-E04F-98E167C7AD2C}"/>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DCF981C6-EACC-C78C-F34C-4CB88397A68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11484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B6E2777D-F708-DFB5-07AE-1C949443A547}"/>
              </a:ext>
            </a:extLst>
          </p:cNvPr>
          <p:cNvSpPr>
            <a:spLocks noGrp="1" noChangeArrowheads="1"/>
          </p:cNvSpPr>
          <p:nvPr>
            <p:ph type="sldNum" sz="quarter" idx="10"/>
          </p:nvPr>
        </p:nvSpPr>
        <p:spPr>
          <a:ln/>
        </p:spPr>
        <p:txBody>
          <a:bodyPr/>
          <a:lstStyle>
            <a:lvl1pPr>
              <a:defRPr/>
            </a:lvl1pPr>
          </a:lstStyle>
          <a:p>
            <a:pPr>
              <a:defRPr/>
            </a:pPr>
            <a:fld id="{E74BE0DB-2027-44FD-9259-C4017D8131F1}" type="slidenum">
              <a:rPr lang="en-US" altLang="en-US"/>
              <a:pPr>
                <a:defRPr/>
              </a:pPr>
              <a:t>‹#›</a:t>
            </a:fld>
            <a:endParaRPr lang="en-US" altLang="en-US"/>
          </a:p>
        </p:txBody>
      </p:sp>
      <p:sp>
        <p:nvSpPr>
          <p:cNvPr id="5" name="Rectangle 219">
            <a:extLst>
              <a:ext uri="{FF2B5EF4-FFF2-40B4-BE49-F238E27FC236}">
                <a16:creationId xmlns:a16="http://schemas.microsoft.com/office/drawing/2014/main" id="{C247BA27-9D64-F43C-6ADD-02393790B462}"/>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9AD558A9-CD77-E136-FE50-90A588E0F41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790873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CB115BFD-B5F5-693A-CB3B-66F7CEA2EC4D}"/>
              </a:ext>
            </a:extLst>
          </p:cNvPr>
          <p:cNvSpPr>
            <a:spLocks noGrp="1" noChangeArrowheads="1"/>
          </p:cNvSpPr>
          <p:nvPr>
            <p:ph type="sldNum" sz="quarter" idx="10"/>
          </p:nvPr>
        </p:nvSpPr>
        <p:spPr>
          <a:ln/>
        </p:spPr>
        <p:txBody>
          <a:bodyPr/>
          <a:lstStyle>
            <a:lvl1pPr>
              <a:defRPr/>
            </a:lvl1pPr>
          </a:lstStyle>
          <a:p>
            <a:pPr>
              <a:defRPr/>
            </a:pPr>
            <a:fld id="{10DB834F-676A-4346-B4BC-8DD28ECD8FA7}" type="slidenum">
              <a:rPr lang="en-US" altLang="en-US"/>
              <a:pPr>
                <a:defRPr/>
              </a:pPr>
              <a:t>‹#›</a:t>
            </a:fld>
            <a:endParaRPr lang="en-US" altLang="en-US"/>
          </a:p>
        </p:txBody>
      </p:sp>
      <p:sp>
        <p:nvSpPr>
          <p:cNvPr id="5" name="Rectangle 219">
            <a:extLst>
              <a:ext uri="{FF2B5EF4-FFF2-40B4-BE49-F238E27FC236}">
                <a16:creationId xmlns:a16="http://schemas.microsoft.com/office/drawing/2014/main" id="{D40106F1-72A3-992E-B6DE-8192F4BD2876}"/>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B8EBE07B-969A-8CC1-756B-145072E1469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07869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a:extLst>
              <a:ext uri="{FF2B5EF4-FFF2-40B4-BE49-F238E27FC236}">
                <a16:creationId xmlns:a16="http://schemas.microsoft.com/office/drawing/2014/main" id="{9C1B8E35-2A79-155E-F4B5-A2B5A8DCD681}"/>
              </a:ext>
            </a:extLst>
          </p:cNvPr>
          <p:cNvSpPr>
            <a:spLocks noGrp="1" noChangeArrowheads="1"/>
          </p:cNvSpPr>
          <p:nvPr>
            <p:ph type="sldNum" sz="quarter" idx="10"/>
          </p:nvPr>
        </p:nvSpPr>
        <p:spPr>
          <a:ln/>
        </p:spPr>
        <p:txBody>
          <a:bodyPr/>
          <a:lstStyle>
            <a:lvl1pPr>
              <a:defRPr/>
            </a:lvl1pPr>
          </a:lstStyle>
          <a:p>
            <a:pPr>
              <a:defRPr/>
            </a:pPr>
            <a:fld id="{653DB06B-F350-4C10-97D7-78C3228A641A}" type="slidenum">
              <a:rPr lang="en-US" altLang="en-US"/>
              <a:pPr>
                <a:defRPr/>
              </a:pPr>
              <a:t>‹#›</a:t>
            </a:fld>
            <a:endParaRPr lang="en-US" altLang="en-US"/>
          </a:p>
        </p:txBody>
      </p:sp>
      <p:sp>
        <p:nvSpPr>
          <p:cNvPr id="5" name="Rectangle 219">
            <a:extLst>
              <a:ext uri="{FF2B5EF4-FFF2-40B4-BE49-F238E27FC236}">
                <a16:creationId xmlns:a16="http://schemas.microsoft.com/office/drawing/2014/main" id="{012CCBC5-7D27-D35F-2FEE-BE521F622E27}"/>
              </a:ext>
            </a:extLst>
          </p:cNvPr>
          <p:cNvSpPr>
            <a:spLocks noGrp="1" noChangeArrowheads="1"/>
          </p:cNvSpPr>
          <p:nvPr>
            <p:ph type="dt" sz="half" idx="11"/>
          </p:nvPr>
        </p:nvSpPr>
        <p:spPr>
          <a:ln/>
        </p:spPr>
        <p:txBody>
          <a:bodyPr/>
          <a:lstStyle>
            <a:lvl1pPr>
              <a:defRPr/>
            </a:lvl1pPr>
          </a:lstStyle>
          <a:p>
            <a:pPr>
              <a:defRPr/>
            </a:pPr>
            <a:endParaRPr lang="en-US"/>
          </a:p>
        </p:txBody>
      </p:sp>
      <p:sp>
        <p:nvSpPr>
          <p:cNvPr id="6" name="Rectangle 220">
            <a:extLst>
              <a:ext uri="{FF2B5EF4-FFF2-40B4-BE49-F238E27FC236}">
                <a16:creationId xmlns:a16="http://schemas.microsoft.com/office/drawing/2014/main" id="{CE4D8511-F3E8-36E4-C0E1-A322DB69239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030470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43940688-39F8-2DB7-FD4B-22FDAD4BB860}"/>
              </a:ext>
            </a:extLst>
          </p:cNvPr>
          <p:cNvSpPr>
            <a:spLocks noGrp="1" noChangeArrowheads="1"/>
          </p:cNvSpPr>
          <p:nvPr>
            <p:ph type="sldNum" sz="quarter" idx="10"/>
          </p:nvPr>
        </p:nvSpPr>
        <p:spPr>
          <a:ln/>
        </p:spPr>
        <p:txBody>
          <a:bodyPr/>
          <a:lstStyle>
            <a:lvl1pPr>
              <a:defRPr/>
            </a:lvl1pPr>
          </a:lstStyle>
          <a:p>
            <a:pPr>
              <a:defRPr/>
            </a:pPr>
            <a:fld id="{9C5FA474-9638-4DDF-B9E7-DB6C9781C4F3}" type="slidenum">
              <a:rPr lang="en-US" altLang="en-US"/>
              <a:pPr>
                <a:defRPr/>
              </a:pPr>
              <a:t>‹#›</a:t>
            </a:fld>
            <a:endParaRPr lang="en-US" altLang="en-US"/>
          </a:p>
        </p:txBody>
      </p:sp>
      <p:sp>
        <p:nvSpPr>
          <p:cNvPr id="6" name="Rectangle 219">
            <a:extLst>
              <a:ext uri="{FF2B5EF4-FFF2-40B4-BE49-F238E27FC236}">
                <a16:creationId xmlns:a16="http://schemas.microsoft.com/office/drawing/2014/main" id="{6CB9550A-3C60-1E46-049E-7263ECD8CD5E}"/>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C6D78DAD-03F5-CCC5-DB92-F58F62144C9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381227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a:extLst>
              <a:ext uri="{FF2B5EF4-FFF2-40B4-BE49-F238E27FC236}">
                <a16:creationId xmlns:a16="http://schemas.microsoft.com/office/drawing/2014/main" id="{22AC0009-8971-E20E-25C9-C2BAF4B5DC5D}"/>
              </a:ext>
            </a:extLst>
          </p:cNvPr>
          <p:cNvSpPr>
            <a:spLocks noGrp="1" noChangeArrowheads="1"/>
          </p:cNvSpPr>
          <p:nvPr>
            <p:ph type="sldNum" sz="quarter" idx="10"/>
          </p:nvPr>
        </p:nvSpPr>
        <p:spPr>
          <a:ln/>
        </p:spPr>
        <p:txBody>
          <a:bodyPr/>
          <a:lstStyle>
            <a:lvl1pPr>
              <a:defRPr/>
            </a:lvl1pPr>
          </a:lstStyle>
          <a:p>
            <a:pPr>
              <a:defRPr/>
            </a:pPr>
            <a:fld id="{B7804599-6006-4BC0-A341-95EB960D9D9A}" type="slidenum">
              <a:rPr lang="en-US" altLang="en-US"/>
              <a:pPr>
                <a:defRPr/>
              </a:pPr>
              <a:t>‹#›</a:t>
            </a:fld>
            <a:endParaRPr lang="en-US" altLang="en-US"/>
          </a:p>
        </p:txBody>
      </p:sp>
      <p:sp>
        <p:nvSpPr>
          <p:cNvPr id="8" name="Rectangle 219">
            <a:extLst>
              <a:ext uri="{FF2B5EF4-FFF2-40B4-BE49-F238E27FC236}">
                <a16:creationId xmlns:a16="http://schemas.microsoft.com/office/drawing/2014/main" id="{3832BC1D-F933-CB7F-D3DB-B9AE25A498B5}"/>
              </a:ext>
            </a:extLst>
          </p:cNvPr>
          <p:cNvSpPr>
            <a:spLocks noGrp="1" noChangeArrowheads="1"/>
          </p:cNvSpPr>
          <p:nvPr>
            <p:ph type="dt" sz="half" idx="11"/>
          </p:nvPr>
        </p:nvSpPr>
        <p:spPr>
          <a:ln/>
        </p:spPr>
        <p:txBody>
          <a:bodyPr/>
          <a:lstStyle>
            <a:lvl1pPr>
              <a:defRPr/>
            </a:lvl1pPr>
          </a:lstStyle>
          <a:p>
            <a:pPr>
              <a:defRPr/>
            </a:pPr>
            <a:endParaRPr lang="en-US"/>
          </a:p>
        </p:txBody>
      </p:sp>
      <p:sp>
        <p:nvSpPr>
          <p:cNvPr id="9" name="Rectangle 220">
            <a:extLst>
              <a:ext uri="{FF2B5EF4-FFF2-40B4-BE49-F238E27FC236}">
                <a16:creationId xmlns:a16="http://schemas.microsoft.com/office/drawing/2014/main" id="{0B7649AC-89E7-891E-EBFE-D279922AEF4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160744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a:extLst>
              <a:ext uri="{FF2B5EF4-FFF2-40B4-BE49-F238E27FC236}">
                <a16:creationId xmlns:a16="http://schemas.microsoft.com/office/drawing/2014/main" id="{378ADA40-C709-8A8E-9526-DCB5F972C536}"/>
              </a:ext>
            </a:extLst>
          </p:cNvPr>
          <p:cNvSpPr>
            <a:spLocks noGrp="1" noChangeArrowheads="1"/>
          </p:cNvSpPr>
          <p:nvPr>
            <p:ph type="sldNum" sz="quarter" idx="10"/>
          </p:nvPr>
        </p:nvSpPr>
        <p:spPr>
          <a:ln/>
        </p:spPr>
        <p:txBody>
          <a:bodyPr/>
          <a:lstStyle>
            <a:lvl1pPr>
              <a:defRPr/>
            </a:lvl1pPr>
          </a:lstStyle>
          <a:p>
            <a:pPr>
              <a:defRPr/>
            </a:pPr>
            <a:fld id="{C810DF4D-22C9-4F27-BB32-8D18746C1F38}" type="slidenum">
              <a:rPr lang="en-US" altLang="en-US"/>
              <a:pPr>
                <a:defRPr/>
              </a:pPr>
              <a:t>‹#›</a:t>
            </a:fld>
            <a:endParaRPr lang="en-US" altLang="en-US"/>
          </a:p>
        </p:txBody>
      </p:sp>
      <p:sp>
        <p:nvSpPr>
          <p:cNvPr id="4" name="Rectangle 219">
            <a:extLst>
              <a:ext uri="{FF2B5EF4-FFF2-40B4-BE49-F238E27FC236}">
                <a16:creationId xmlns:a16="http://schemas.microsoft.com/office/drawing/2014/main" id="{3758529C-5A58-A385-9616-4D0589A645BF}"/>
              </a:ext>
            </a:extLst>
          </p:cNvPr>
          <p:cNvSpPr>
            <a:spLocks noGrp="1" noChangeArrowheads="1"/>
          </p:cNvSpPr>
          <p:nvPr>
            <p:ph type="dt" sz="half" idx="11"/>
          </p:nvPr>
        </p:nvSpPr>
        <p:spPr>
          <a:ln/>
        </p:spPr>
        <p:txBody>
          <a:bodyPr/>
          <a:lstStyle>
            <a:lvl1pPr>
              <a:defRPr/>
            </a:lvl1pPr>
          </a:lstStyle>
          <a:p>
            <a:pPr>
              <a:defRPr/>
            </a:pPr>
            <a:endParaRPr lang="en-US"/>
          </a:p>
        </p:txBody>
      </p:sp>
      <p:sp>
        <p:nvSpPr>
          <p:cNvPr id="5" name="Rectangle 220">
            <a:extLst>
              <a:ext uri="{FF2B5EF4-FFF2-40B4-BE49-F238E27FC236}">
                <a16:creationId xmlns:a16="http://schemas.microsoft.com/office/drawing/2014/main" id="{A1C2C66E-39FA-3B2C-0751-6D61325BA1B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866729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a:extLst>
              <a:ext uri="{FF2B5EF4-FFF2-40B4-BE49-F238E27FC236}">
                <a16:creationId xmlns:a16="http://schemas.microsoft.com/office/drawing/2014/main" id="{C453CC43-9803-ADCF-B1AD-6BEC91B83A94}"/>
              </a:ext>
            </a:extLst>
          </p:cNvPr>
          <p:cNvSpPr>
            <a:spLocks noGrp="1" noChangeArrowheads="1"/>
          </p:cNvSpPr>
          <p:nvPr>
            <p:ph type="sldNum" sz="quarter" idx="10"/>
          </p:nvPr>
        </p:nvSpPr>
        <p:spPr>
          <a:ln/>
        </p:spPr>
        <p:txBody>
          <a:bodyPr/>
          <a:lstStyle>
            <a:lvl1pPr>
              <a:defRPr/>
            </a:lvl1pPr>
          </a:lstStyle>
          <a:p>
            <a:pPr>
              <a:defRPr/>
            </a:pPr>
            <a:fld id="{426719A7-69DE-4ED0-81A4-252AF0817E88}" type="slidenum">
              <a:rPr lang="en-US" altLang="en-US"/>
              <a:pPr>
                <a:defRPr/>
              </a:pPr>
              <a:t>‹#›</a:t>
            </a:fld>
            <a:endParaRPr lang="en-US" altLang="en-US"/>
          </a:p>
        </p:txBody>
      </p:sp>
      <p:sp>
        <p:nvSpPr>
          <p:cNvPr id="3" name="Rectangle 219">
            <a:extLst>
              <a:ext uri="{FF2B5EF4-FFF2-40B4-BE49-F238E27FC236}">
                <a16:creationId xmlns:a16="http://schemas.microsoft.com/office/drawing/2014/main" id="{C4F30FBA-315F-D6E4-1B38-7516CE60C389}"/>
              </a:ext>
            </a:extLst>
          </p:cNvPr>
          <p:cNvSpPr>
            <a:spLocks noGrp="1" noChangeArrowheads="1"/>
          </p:cNvSpPr>
          <p:nvPr>
            <p:ph type="dt" sz="half" idx="11"/>
          </p:nvPr>
        </p:nvSpPr>
        <p:spPr>
          <a:ln/>
        </p:spPr>
        <p:txBody>
          <a:bodyPr/>
          <a:lstStyle>
            <a:lvl1pPr>
              <a:defRPr/>
            </a:lvl1pPr>
          </a:lstStyle>
          <a:p>
            <a:pPr>
              <a:defRPr/>
            </a:pPr>
            <a:endParaRPr lang="en-US"/>
          </a:p>
        </p:txBody>
      </p:sp>
      <p:sp>
        <p:nvSpPr>
          <p:cNvPr id="4" name="Rectangle 220">
            <a:extLst>
              <a:ext uri="{FF2B5EF4-FFF2-40B4-BE49-F238E27FC236}">
                <a16:creationId xmlns:a16="http://schemas.microsoft.com/office/drawing/2014/main" id="{97043586-5F66-F82B-F928-CE443C7473D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8934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3FE12D17-323A-D892-E5FE-E3FEE5BE9FAD}"/>
              </a:ext>
            </a:extLst>
          </p:cNvPr>
          <p:cNvSpPr>
            <a:spLocks noGrp="1" noChangeArrowheads="1"/>
          </p:cNvSpPr>
          <p:nvPr>
            <p:ph type="sldNum" sz="quarter" idx="10"/>
          </p:nvPr>
        </p:nvSpPr>
        <p:spPr>
          <a:ln/>
        </p:spPr>
        <p:txBody>
          <a:bodyPr/>
          <a:lstStyle>
            <a:lvl1pPr>
              <a:defRPr/>
            </a:lvl1pPr>
          </a:lstStyle>
          <a:p>
            <a:pPr>
              <a:defRPr/>
            </a:pPr>
            <a:fld id="{9131FC0C-1DAA-420A-9DAE-614EED363B01}" type="slidenum">
              <a:rPr lang="en-US" altLang="en-US"/>
              <a:pPr>
                <a:defRPr/>
              </a:pPr>
              <a:t>‹#›</a:t>
            </a:fld>
            <a:endParaRPr lang="en-US" altLang="en-US"/>
          </a:p>
        </p:txBody>
      </p:sp>
      <p:sp>
        <p:nvSpPr>
          <p:cNvPr id="6" name="Rectangle 219">
            <a:extLst>
              <a:ext uri="{FF2B5EF4-FFF2-40B4-BE49-F238E27FC236}">
                <a16:creationId xmlns:a16="http://schemas.microsoft.com/office/drawing/2014/main" id="{6A4EA353-9A6B-2042-50D1-7894FEACC343}"/>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30B00C6A-1930-B3D3-EBFB-4DA11CC565A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61780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A7F1A217-2373-1F0D-56EB-775EEF52EAAF}"/>
              </a:ext>
            </a:extLst>
          </p:cNvPr>
          <p:cNvSpPr>
            <a:spLocks noGrp="1" noChangeArrowheads="1"/>
          </p:cNvSpPr>
          <p:nvPr>
            <p:ph type="sldNum" sz="quarter" idx="10"/>
          </p:nvPr>
        </p:nvSpPr>
        <p:spPr>
          <a:ln/>
        </p:spPr>
        <p:txBody>
          <a:bodyPr/>
          <a:lstStyle>
            <a:lvl1pPr>
              <a:defRPr/>
            </a:lvl1pPr>
          </a:lstStyle>
          <a:p>
            <a:pPr>
              <a:defRPr/>
            </a:pPr>
            <a:fld id="{305AC11F-3EA4-4611-8AD1-F34014BE19E6}" type="slidenum">
              <a:rPr lang="en-US" altLang="en-US"/>
              <a:pPr>
                <a:defRPr/>
              </a:pPr>
              <a:t>‹#›</a:t>
            </a:fld>
            <a:endParaRPr lang="en-US" altLang="en-US"/>
          </a:p>
        </p:txBody>
      </p:sp>
      <p:sp>
        <p:nvSpPr>
          <p:cNvPr id="6" name="Rectangle 219">
            <a:extLst>
              <a:ext uri="{FF2B5EF4-FFF2-40B4-BE49-F238E27FC236}">
                <a16:creationId xmlns:a16="http://schemas.microsoft.com/office/drawing/2014/main" id="{7537DF78-1F45-D825-B404-913FF3B7E5C9}"/>
              </a:ext>
            </a:extLst>
          </p:cNvPr>
          <p:cNvSpPr>
            <a:spLocks noGrp="1" noChangeArrowheads="1"/>
          </p:cNvSpPr>
          <p:nvPr>
            <p:ph type="dt" sz="half" idx="11"/>
          </p:nvPr>
        </p:nvSpPr>
        <p:spPr>
          <a:ln/>
        </p:spPr>
        <p:txBody>
          <a:bodyPr/>
          <a:lstStyle>
            <a:lvl1pPr>
              <a:defRPr/>
            </a:lvl1pPr>
          </a:lstStyle>
          <a:p>
            <a:pPr>
              <a:defRPr/>
            </a:pPr>
            <a:endParaRPr lang="en-US"/>
          </a:p>
        </p:txBody>
      </p:sp>
      <p:sp>
        <p:nvSpPr>
          <p:cNvPr id="7" name="Rectangle 220">
            <a:extLst>
              <a:ext uri="{FF2B5EF4-FFF2-40B4-BE49-F238E27FC236}">
                <a16:creationId xmlns:a16="http://schemas.microsoft.com/office/drawing/2014/main" id="{1AAE1257-D482-05D1-15BF-5C26D59B208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85958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7E40E15-CBAB-87EF-0A7F-E3CFF18347EF}"/>
              </a:ext>
            </a:extLst>
          </p:cNvPr>
          <p:cNvGrpSpPr>
            <a:grpSpLocks/>
          </p:cNvGrpSpPr>
          <p:nvPr/>
        </p:nvGrpSpPr>
        <p:grpSpPr bwMode="auto">
          <a:xfrm>
            <a:off x="-496888" y="1308100"/>
            <a:ext cx="10429876" cy="5908675"/>
            <a:chOff x="-313" y="824"/>
            <a:chExt cx="6570" cy="3722"/>
          </a:xfrm>
        </p:grpSpPr>
        <p:sp>
          <p:nvSpPr>
            <p:cNvPr id="26627" name="Rectangle 3">
              <a:extLst>
                <a:ext uri="{FF2B5EF4-FFF2-40B4-BE49-F238E27FC236}">
                  <a16:creationId xmlns:a16="http://schemas.microsoft.com/office/drawing/2014/main" id="{7534E539-4045-C6F7-6AA7-93EED38935C7}"/>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28" name="Rectangle 4">
              <a:extLst>
                <a:ext uri="{FF2B5EF4-FFF2-40B4-BE49-F238E27FC236}">
                  <a16:creationId xmlns:a16="http://schemas.microsoft.com/office/drawing/2014/main" id="{13C74570-2C41-39A5-B2D4-1F43E686F395}"/>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29" name="Rectangle 5">
              <a:extLst>
                <a:ext uri="{FF2B5EF4-FFF2-40B4-BE49-F238E27FC236}">
                  <a16:creationId xmlns:a16="http://schemas.microsoft.com/office/drawing/2014/main" id="{C6397BBF-9481-3FF2-9D25-1BC1725867A2}"/>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0" name="Rectangle 6">
              <a:extLst>
                <a:ext uri="{FF2B5EF4-FFF2-40B4-BE49-F238E27FC236}">
                  <a16:creationId xmlns:a16="http://schemas.microsoft.com/office/drawing/2014/main" id="{5B5E329C-254E-8370-EE62-F944B50290A0}"/>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1" name="Rectangle 7">
              <a:extLst>
                <a:ext uri="{FF2B5EF4-FFF2-40B4-BE49-F238E27FC236}">
                  <a16:creationId xmlns:a16="http://schemas.microsoft.com/office/drawing/2014/main" id="{4BFF73DC-17D4-E0CE-7E24-2C0499C61ED3}"/>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2" name="Rectangle 8">
              <a:extLst>
                <a:ext uri="{FF2B5EF4-FFF2-40B4-BE49-F238E27FC236}">
                  <a16:creationId xmlns:a16="http://schemas.microsoft.com/office/drawing/2014/main" id="{6D668E44-7AE3-F781-329A-52F2E2020EC9}"/>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3" name="Rectangle 9">
              <a:extLst>
                <a:ext uri="{FF2B5EF4-FFF2-40B4-BE49-F238E27FC236}">
                  <a16:creationId xmlns:a16="http://schemas.microsoft.com/office/drawing/2014/main" id="{80C1754A-15C5-F593-F7B2-4555E0551629}"/>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4" name="Rectangle 10">
              <a:extLst>
                <a:ext uri="{FF2B5EF4-FFF2-40B4-BE49-F238E27FC236}">
                  <a16:creationId xmlns:a16="http://schemas.microsoft.com/office/drawing/2014/main" id="{3511B6D6-0F60-43EF-D952-C14D888FC6D6}"/>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5" name="Rectangle 11">
              <a:extLst>
                <a:ext uri="{FF2B5EF4-FFF2-40B4-BE49-F238E27FC236}">
                  <a16:creationId xmlns:a16="http://schemas.microsoft.com/office/drawing/2014/main" id="{119E97E0-071C-597D-4E14-34880A909876}"/>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6" name="Rectangle 12">
              <a:extLst>
                <a:ext uri="{FF2B5EF4-FFF2-40B4-BE49-F238E27FC236}">
                  <a16:creationId xmlns:a16="http://schemas.microsoft.com/office/drawing/2014/main" id="{05D1D17B-741D-33CE-DF5D-7FF5D7F089F8}"/>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7" name="Rectangle 13">
              <a:extLst>
                <a:ext uri="{FF2B5EF4-FFF2-40B4-BE49-F238E27FC236}">
                  <a16:creationId xmlns:a16="http://schemas.microsoft.com/office/drawing/2014/main" id="{2F69E472-FEFF-FD80-3F77-DF8D5B6A42D8}"/>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8" name="Rectangle 14">
              <a:extLst>
                <a:ext uri="{FF2B5EF4-FFF2-40B4-BE49-F238E27FC236}">
                  <a16:creationId xmlns:a16="http://schemas.microsoft.com/office/drawing/2014/main" id="{B5345B86-BC4F-9930-642B-0D01F714A801}"/>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39" name="Rectangle 15">
              <a:extLst>
                <a:ext uri="{FF2B5EF4-FFF2-40B4-BE49-F238E27FC236}">
                  <a16:creationId xmlns:a16="http://schemas.microsoft.com/office/drawing/2014/main" id="{2FE117AE-807A-8879-C5E7-122DA3EE1912}"/>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40" name="Rectangle 16">
              <a:extLst>
                <a:ext uri="{FF2B5EF4-FFF2-40B4-BE49-F238E27FC236}">
                  <a16:creationId xmlns:a16="http://schemas.microsoft.com/office/drawing/2014/main" id="{4BB733AE-000F-44C0-88AC-8AB3D599C4D5}"/>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41" name="Rectangle 17">
              <a:extLst>
                <a:ext uri="{FF2B5EF4-FFF2-40B4-BE49-F238E27FC236}">
                  <a16:creationId xmlns:a16="http://schemas.microsoft.com/office/drawing/2014/main" id="{C669CBD8-6B37-1D35-6875-06ED60C75F37}"/>
                </a:ext>
              </a:extLst>
            </p:cNvPr>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26642" name="Rectangle 18">
              <a:extLst>
                <a:ext uri="{FF2B5EF4-FFF2-40B4-BE49-F238E27FC236}">
                  <a16:creationId xmlns:a16="http://schemas.microsoft.com/office/drawing/2014/main" id="{A2DB2A2C-8F45-C63F-DB33-47F7BEC385B1}"/>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endParaRPr>
            </a:p>
          </p:txBody>
        </p:sp>
        <p:sp>
          <p:nvSpPr>
            <p:cNvPr id="26643" name="Rectangle 19">
              <a:extLst>
                <a:ext uri="{FF2B5EF4-FFF2-40B4-BE49-F238E27FC236}">
                  <a16:creationId xmlns:a16="http://schemas.microsoft.com/office/drawing/2014/main" id="{41894AB8-5499-F27A-A7B5-916BF25C6B96}"/>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44" name="Rectangle 20">
              <a:extLst>
                <a:ext uri="{FF2B5EF4-FFF2-40B4-BE49-F238E27FC236}">
                  <a16:creationId xmlns:a16="http://schemas.microsoft.com/office/drawing/2014/main" id="{92D2CFE9-11EA-76C2-7AAB-BB859B656BCA}"/>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45" name="Rectangle 21">
              <a:extLst>
                <a:ext uri="{FF2B5EF4-FFF2-40B4-BE49-F238E27FC236}">
                  <a16:creationId xmlns:a16="http://schemas.microsoft.com/office/drawing/2014/main" id="{6BDA11EC-0208-8221-03B9-C2A12280D9C0}"/>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46" name="Rectangle 22">
              <a:extLst>
                <a:ext uri="{FF2B5EF4-FFF2-40B4-BE49-F238E27FC236}">
                  <a16:creationId xmlns:a16="http://schemas.microsoft.com/office/drawing/2014/main" id="{8FAB6F78-BAE2-C6B4-B979-821E00E407D9}"/>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47" name="Rectangle 23">
              <a:extLst>
                <a:ext uri="{FF2B5EF4-FFF2-40B4-BE49-F238E27FC236}">
                  <a16:creationId xmlns:a16="http://schemas.microsoft.com/office/drawing/2014/main" id="{F3B8DBBB-15A8-61D4-465E-AD5CE5581F8B}"/>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48" name="Rectangle 24">
              <a:extLst>
                <a:ext uri="{FF2B5EF4-FFF2-40B4-BE49-F238E27FC236}">
                  <a16:creationId xmlns:a16="http://schemas.microsoft.com/office/drawing/2014/main" id="{AF66C940-7A02-75F6-DBC1-F698797902FC}"/>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49" name="Rectangle 25">
              <a:extLst>
                <a:ext uri="{FF2B5EF4-FFF2-40B4-BE49-F238E27FC236}">
                  <a16:creationId xmlns:a16="http://schemas.microsoft.com/office/drawing/2014/main" id="{50260093-49CB-D586-E7E5-0AE730C1DDF6}"/>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50" name="Rectangle 26">
              <a:extLst>
                <a:ext uri="{FF2B5EF4-FFF2-40B4-BE49-F238E27FC236}">
                  <a16:creationId xmlns:a16="http://schemas.microsoft.com/office/drawing/2014/main" id="{D2734E9F-9B64-0F75-CD55-C54FB08C8AD3}"/>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51" name="Rectangle 27">
              <a:extLst>
                <a:ext uri="{FF2B5EF4-FFF2-40B4-BE49-F238E27FC236}">
                  <a16:creationId xmlns:a16="http://schemas.microsoft.com/office/drawing/2014/main" id="{EE11E890-6D95-A5A2-5FBC-792A59B5E0AA}"/>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52" name="Rectangle 28">
              <a:extLst>
                <a:ext uri="{FF2B5EF4-FFF2-40B4-BE49-F238E27FC236}">
                  <a16:creationId xmlns:a16="http://schemas.microsoft.com/office/drawing/2014/main" id="{C21989CD-9D76-34FA-A43F-61961EF89A7B}"/>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53" name="Rectangle 29">
              <a:extLst>
                <a:ext uri="{FF2B5EF4-FFF2-40B4-BE49-F238E27FC236}">
                  <a16:creationId xmlns:a16="http://schemas.microsoft.com/office/drawing/2014/main" id="{03D9883D-CF4A-6DFC-AAB8-9CB1B2C34B95}"/>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endParaRPr>
            </a:p>
          </p:txBody>
        </p:sp>
        <p:sp>
          <p:nvSpPr>
            <p:cNvPr id="26654" name="Rectangle 30">
              <a:extLst>
                <a:ext uri="{FF2B5EF4-FFF2-40B4-BE49-F238E27FC236}">
                  <a16:creationId xmlns:a16="http://schemas.microsoft.com/office/drawing/2014/main" id="{027AB7FF-0049-BA45-0AB9-5913675F32E4}"/>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55" name="Rectangle 31">
              <a:extLst>
                <a:ext uri="{FF2B5EF4-FFF2-40B4-BE49-F238E27FC236}">
                  <a16:creationId xmlns:a16="http://schemas.microsoft.com/office/drawing/2014/main" id="{511BF5B0-4839-726A-D5E4-72C4911B0539}"/>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56" name="Rectangle 32">
              <a:extLst>
                <a:ext uri="{FF2B5EF4-FFF2-40B4-BE49-F238E27FC236}">
                  <a16:creationId xmlns:a16="http://schemas.microsoft.com/office/drawing/2014/main" id="{CDD44F1A-9837-1AA7-598A-8CD5ECCB756B}"/>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57" name="Rectangle 33">
              <a:extLst>
                <a:ext uri="{FF2B5EF4-FFF2-40B4-BE49-F238E27FC236}">
                  <a16:creationId xmlns:a16="http://schemas.microsoft.com/office/drawing/2014/main" id="{D4DF8E0A-F0CB-C173-026F-5659593CDFD3}"/>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58" name="Rectangle 34">
              <a:extLst>
                <a:ext uri="{FF2B5EF4-FFF2-40B4-BE49-F238E27FC236}">
                  <a16:creationId xmlns:a16="http://schemas.microsoft.com/office/drawing/2014/main" id="{A6CB975D-12D5-7198-9D34-2CC52680262E}"/>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endParaRPr>
            </a:p>
          </p:txBody>
        </p:sp>
        <p:sp>
          <p:nvSpPr>
            <p:cNvPr id="26659" name="Oval 35">
              <a:extLst>
                <a:ext uri="{FF2B5EF4-FFF2-40B4-BE49-F238E27FC236}">
                  <a16:creationId xmlns:a16="http://schemas.microsoft.com/office/drawing/2014/main" id="{3EBFF725-D77E-5E87-271F-27418AFD23B2}"/>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0" name="Oval 36">
              <a:extLst>
                <a:ext uri="{FF2B5EF4-FFF2-40B4-BE49-F238E27FC236}">
                  <a16:creationId xmlns:a16="http://schemas.microsoft.com/office/drawing/2014/main" id="{C2772427-3460-0369-20B4-77A93C320EFF}"/>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1" name="Oval 37">
              <a:extLst>
                <a:ext uri="{FF2B5EF4-FFF2-40B4-BE49-F238E27FC236}">
                  <a16:creationId xmlns:a16="http://schemas.microsoft.com/office/drawing/2014/main" id="{DBB4AB49-6F6E-AE6E-A770-1DA369DEFDD3}"/>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2" name="Oval 38">
              <a:extLst>
                <a:ext uri="{FF2B5EF4-FFF2-40B4-BE49-F238E27FC236}">
                  <a16:creationId xmlns:a16="http://schemas.microsoft.com/office/drawing/2014/main" id="{951705FE-D76B-F029-F340-5B2D56989B27}"/>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3" name="Oval 39">
              <a:extLst>
                <a:ext uri="{FF2B5EF4-FFF2-40B4-BE49-F238E27FC236}">
                  <a16:creationId xmlns:a16="http://schemas.microsoft.com/office/drawing/2014/main" id="{D6C3F6EC-9742-1E2A-A3FA-5E22CB73F75B}"/>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4" name="Oval 40">
              <a:extLst>
                <a:ext uri="{FF2B5EF4-FFF2-40B4-BE49-F238E27FC236}">
                  <a16:creationId xmlns:a16="http://schemas.microsoft.com/office/drawing/2014/main" id="{439DC7D5-8D3A-CA06-F096-833B6198BC7B}"/>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5" name="Oval 41">
              <a:extLst>
                <a:ext uri="{FF2B5EF4-FFF2-40B4-BE49-F238E27FC236}">
                  <a16:creationId xmlns:a16="http://schemas.microsoft.com/office/drawing/2014/main" id="{900F6BAB-C92C-F621-4E08-36BA9FE45F84}"/>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6" name="Oval 42">
              <a:extLst>
                <a:ext uri="{FF2B5EF4-FFF2-40B4-BE49-F238E27FC236}">
                  <a16:creationId xmlns:a16="http://schemas.microsoft.com/office/drawing/2014/main" id="{EEB40B84-B850-5C7E-E6AF-907B611E8C69}"/>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7" name="Oval 43">
              <a:extLst>
                <a:ext uri="{FF2B5EF4-FFF2-40B4-BE49-F238E27FC236}">
                  <a16:creationId xmlns:a16="http://schemas.microsoft.com/office/drawing/2014/main" id="{91969A23-EBA7-66D3-1863-7F55A138986C}"/>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8" name="Oval 44">
              <a:extLst>
                <a:ext uri="{FF2B5EF4-FFF2-40B4-BE49-F238E27FC236}">
                  <a16:creationId xmlns:a16="http://schemas.microsoft.com/office/drawing/2014/main" id="{90282AAE-2BA0-B297-E4F0-F7CC6FED3369}"/>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69" name="Oval 45">
              <a:extLst>
                <a:ext uri="{FF2B5EF4-FFF2-40B4-BE49-F238E27FC236}">
                  <a16:creationId xmlns:a16="http://schemas.microsoft.com/office/drawing/2014/main" id="{A20BAFD3-429C-BF6B-F32A-1778FEAFF794}"/>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0" name="Oval 46">
              <a:extLst>
                <a:ext uri="{FF2B5EF4-FFF2-40B4-BE49-F238E27FC236}">
                  <a16:creationId xmlns:a16="http://schemas.microsoft.com/office/drawing/2014/main" id="{3A70AA08-F15B-B065-CD68-81E03B66D323}"/>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1" name="Oval 47">
              <a:extLst>
                <a:ext uri="{FF2B5EF4-FFF2-40B4-BE49-F238E27FC236}">
                  <a16:creationId xmlns:a16="http://schemas.microsoft.com/office/drawing/2014/main" id="{911E4E2F-3D3A-2715-419A-16A057E45C07}"/>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2" name="Oval 48">
              <a:extLst>
                <a:ext uri="{FF2B5EF4-FFF2-40B4-BE49-F238E27FC236}">
                  <a16:creationId xmlns:a16="http://schemas.microsoft.com/office/drawing/2014/main" id="{F55F9F12-3AC1-4F74-E156-30BFEB142598}"/>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3" name="Oval 49">
              <a:extLst>
                <a:ext uri="{FF2B5EF4-FFF2-40B4-BE49-F238E27FC236}">
                  <a16:creationId xmlns:a16="http://schemas.microsoft.com/office/drawing/2014/main" id="{7D58C641-9368-1700-5DDA-93EE85B8A5E9}"/>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4" name="Oval 50">
              <a:extLst>
                <a:ext uri="{FF2B5EF4-FFF2-40B4-BE49-F238E27FC236}">
                  <a16:creationId xmlns:a16="http://schemas.microsoft.com/office/drawing/2014/main" id="{8DE89241-AE21-E92C-A5E2-A684BEBDF9A0}"/>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5" name="Oval 51">
              <a:extLst>
                <a:ext uri="{FF2B5EF4-FFF2-40B4-BE49-F238E27FC236}">
                  <a16:creationId xmlns:a16="http://schemas.microsoft.com/office/drawing/2014/main" id="{7C79F34C-5271-0050-BBBC-0AA59FC9AF72}"/>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6" name="Oval 52">
              <a:extLst>
                <a:ext uri="{FF2B5EF4-FFF2-40B4-BE49-F238E27FC236}">
                  <a16:creationId xmlns:a16="http://schemas.microsoft.com/office/drawing/2014/main" id="{FB18E5E0-5D3D-76CA-12E8-D555763349E3}"/>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7" name="Oval 53">
              <a:extLst>
                <a:ext uri="{FF2B5EF4-FFF2-40B4-BE49-F238E27FC236}">
                  <a16:creationId xmlns:a16="http://schemas.microsoft.com/office/drawing/2014/main" id="{E29CA6B3-4D05-8171-7289-5E6C43962765}"/>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8" name="Oval 54">
              <a:extLst>
                <a:ext uri="{FF2B5EF4-FFF2-40B4-BE49-F238E27FC236}">
                  <a16:creationId xmlns:a16="http://schemas.microsoft.com/office/drawing/2014/main" id="{D23DA5EA-975C-1B46-C373-AE84469380BF}"/>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79" name="Oval 55">
              <a:extLst>
                <a:ext uri="{FF2B5EF4-FFF2-40B4-BE49-F238E27FC236}">
                  <a16:creationId xmlns:a16="http://schemas.microsoft.com/office/drawing/2014/main" id="{4376AAF9-F817-4994-B0FD-CF4AE1F970AA}"/>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0" name="Oval 56">
              <a:extLst>
                <a:ext uri="{FF2B5EF4-FFF2-40B4-BE49-F238E27FC236}">
                  <a16:creationId xmlns:a16="http://schemas.microsoft.com/office/drawing/2014/main" id="{002E1E4A-2AF1-ED91-57CB-95100A51AB22}"/>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1" name="Oval 57">
              <a:extLst>
                <a:ext uri="{FF2B5EF4-FFF2-40B4-BE49-F238E27FC236}">
                  <a16:creationId xmlns:a16="http://schemas.microsoft.com/office/drawing/2014/main" id="{5EEF06F0-63E9-6247-0762-152B21ADCB60}"/>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2" name="Oval 58">
              <a:extLst>
                <a:ext uri="{FF2B5EF4-FFF2-40B4-BE49-F238E27FC236}">
                  <a16:creationId xmlns:a16="http://schemas.microsoft.com/office/drawing/2014/main" id="{4F48E017-2DA5-1CB6-E246-A9DECE6A2A2A}"/>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3" name="Oval 59">
              <a:extLst>
                <a:ext uri="{FF2B5EF4-FFF2-40B4-BE49-F238E27FC236}">
                  <a16:creationId xmlns:a16="http://schemas.microsoft.com/office/drawing/2014/main" id="{2464C053-F126-3303-0D69-E7ADF65796AD}"/>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4" name="Oval 60">
              <a:extLst>
                <a:ext uri="{FF2B5EF4-FFF2-40B4-BE49-F238E27FC236}">
                  <a16:creationId xmlns:a16="http://schemas.microsoft.com/office/drawing/2014/main" id="{D0F51EFA-808D-821D-D258-36A17D65F4B3}"/>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5" name="Oval 61">
              <a:extLst>
                <a:ext uri="{FF2B5EF4-FFF2-40B4-BE49-F238E27FC236}">
                  <a16:creationId xmlns:a16="http://schemas.microsoft.com/office/drawing/2014/main" id="{BB639CBB-8734-8752-6D4C-3DAF4E78A88D}"/>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6" name="Oval 62">
              <a:extLst>
                <a:ext uri="{FF2B5EF4-FFF2-40B4-BE49-F238E27FC236}">
                  <a16:creationId xmlns:a16="http://schemas.microsoft.com/office/drawing/2014/main" id="{156D73B3-EF7D-C76B-69CD-C453585319C2}"/>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7" name="Oval 63">
              <a:extLst>
                <a:ext uri="{FF2B5EF4-FFF2-40B4-BE49-F238E27FC236}">
                  <a16:creationId xmlns:a16="http://schemas.microsoft.com/office/drawing/2014/main" id="{2D4855EE-5DA4-D448-9147-F0300706EF64}"/>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8" name="Oval 64">
              <a:extLst>
                <a:ext uri="{FF2B5EF4-FFF2-40B4-BE49-F238E27FC236}">
                  <a16:creationId xmlns:a16="http://schemas.microsoft.com/office/drawing/2014/main" id="{53BF20AB-C9FB-1571-8852-D24C6BF2FC64}"/>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89" name="Oval 65">
              <a:extLst>
                <a:ext uri="{FF2B5EF4-FFF2-40B4-BE49-F238E27FC236}">
                  <a16:creationId xmlns:a16="http://schemas.microsoft.com/office/drawing/2014/main" id="{C9D8B661-B99B-0272-E895-F5F19796F04E}"/>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0" name="Oval 66">
              <a:extLst>
                <a:ext uri="{FF2B5EF4-FFF2-40B4-BE49-F238E27FC236}">
                  <a16:creationId xmlns:a16="http://schemas.microsoft.com/office/drawing/2014/main" id="{34F9FAFD-52C5-00AE-6AFF-F17EE4FB9BA2}"/>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1" name="Oval 67">
              <a:extLst>
                <a:ext uri="{FF2B5EF4-FFF2-40B4-BE49-F238E27FC236}">
                  <a16:creationId xmlns:a16="http://schemas.microsoft.com/office/drawing/2014/main" id="{764E4757-3699-C3F9-1E5B-A6C977CAC90C}"/>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2" name="Oval 68">
              <a:extLst>
                <a:ext uri="{FF2B5EF4-FFF2-40B4-BE49-F238E27FC236}">
                  <a16:creationId xmlns:a16="http://schemas.microsoft.com/office/drawing/2014/main" id="{8B51B7C2-BEE4-A961-6C71-0341CCFD41AD}"/>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3" name="Oval 69">
              <a:extLst>
                <a:ext uri="{FF2B5EF4-FFF2-40B4-BE49-F238E27FC236}">
                  <a16:creationId xmlns:a16="http://schemas.microsoft.com/office/drawing/2014/main" id="{2CE03332-7EDE-7E7A-8B38-A4D80EB2E6AE}"/>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4" name="Oval 70">
              <a:extLst>
                <a:ext uri="{FF2B5EF4-FFF2-40B4-BE49-F238E27FC236}">
                  <a16:creationId xmlns:a16="http://schemas.microsoft.com/office/drawing/2014/main" id="{8FA16EE4-E0AE-A0FE-6AF3-8E45EC5F0B32}"/>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5" name="Oval 71">
              <a:extLst>
                <a:ext uri="{FF2B5EF4-FFF2-40B4-BE49-F238E27FC236}">
                  <a16:creationId xmlns:a16="http://schemas.microsoft.com/office/drawing/2014/main" id="{F63BCDE2-3EC2-89AF-21B8-8ED33909401F}"/>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6" name="Oval 72">
              <a:extLst>
                <a:ext uri="{FF2B5EF4-FFF2-40B4-BE49-F238E27FC236}">
                  <a16:creationId xmlns:a16="http://schemas.microsoft.com/office/drawing/2014/main" id="{7B008367-5BAA-44E9-9857-AD6D4326DC49}"/>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7" name="Oval 73">
              <a:extLst>
                <a:ext uri="{FF2B5EF4-FFF2-40B4-BE49-F238E27FC236}">
                  <a16:creationId xmlns:a16="http://schemas.microsoft.com/office/drawing/2014/main" id="{1CC99480-449F-4141-6186-5AC3F240061C}"/>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8" name="Oval 74">
              <a:extLst>
                <a:ext uri="{FF2B5EF4-FFF2-40B4-BE49-F238E27FC236}">
                  <a16:creationId xmlns:a16="http://schemas.microsoft.com/office/drawing/2014/main" id="{EC7B3FAD-CD85-5F8C-3800-E47062161700}"/>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699" name="Oval 75">
              <a:extLst>
                <a:ext uri="{FF2B5EF4-FFF2-40B4-BE49-F238E27FC236}">
                  <a16:creationId xmlns:a16="http://schemas.microsoft.com/office/drawing/2014/main" id="{DE365876-7AD0-05FD-1BB8-E85B49CDC41A}"/>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0" name="Oval 76">
              <a:extLst>
                <a:ext uri="{FF2B5EF4-FFF2-40B4-BE49-F238E27FC236}">
                  <a16:creationId xmlns:a16="http://schemas.microsoft.com/office/drawing/2014/main" id="{61E6B158-6BBB-A9E1-7C11-8D597039E573}"/>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1" name="Oval 77">
              <a:extLst>
                <a:ext uri="{FF2B5EF4-FFF2-40B4-BE49-F238E27FC236}">
                  <a16:creationId xmlns:a16="http://schemas.microsoft.com/office/drawing/2014/main" id="{2507F82E-55A2-1B9E-BCA1-A026969B3514}"/>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2" name="Oval 78">
              <a:extLst>
                <a:ext uri="{FF2B5EF4-FFF2-40B4-BE49-F238E27FC236}">
                  <a16:creationId xmlns:a16="http://schemas.microsoft.com/office/drawing/2014/main" id="{F46DF7B6-93B4-A196-F407-0CEB4A34379B}"/>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3" name="Oval 79">
              <a:extLst>
                <a:ext uri="{FF2B5EF4-FFF2-40B4-BE49-F238E27FC236}">
                  <a16:creationId xmlns:a16="http://schemas.microsoft.com/office/drawing/2014/main" id="{54B32C95-A4BA-5D32-2048-FA0C47969279}"/>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4" name="Oval 80">
              <a:extLst>
                <a:ext uri="{FF2B5EF4-FFF2-40B4-BE49-F238E27FC236}">
                  <a16:creationId xmlns:a16="http://schemas.microsoft.com/office/drawing/2014/main" id="{8FCF4323-2DE6-64EF-4F38-F31DB68ED040}"/>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5" name="Oval 81">
              <a:extLst>
                <a:ext uri="{FF2B5EF4-FFF2-40B4-BE49-F238E27FC236}">
                  <a16:creationId xmlns:a16="http://schemas.microsoft.com/office/drawing/2014/main" id="{EEBB8635-6BCD-AFC8-8BE2-7274EA44E81D}"/>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6" name="Oval 82">
              <a:extLst>
                <a:ext uri="{FF2B5EF4-FFF2-40B4-BE49-F238E27FC236}">
                  <a16:creationId xmlns:a16="http://schemas.microsoft.com/office/drawing/2014/main" id="{0458EB97-4D69-4ECD-6B04-1DEB73D3B2DF}"/>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7" name="Oval 83">
              <a:extLst>
                <a:ext uri="{FF2B5EF4-FFF2-40B4-BE49-F238E27FC236}">
                  <a16:creationId xmlns:a16="http://schemas.microsoft.com/office/drawing/2014/main" id="{1544EA2C-9F01-E69B-B69E-072CAD0875E4}"/>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8" name="Oval 84">
              <a:extLst>
                <a:ext uri="{FF2B5EF4-FFF2-40B4-BE49-F238E27FC236}">
                  <a16:creationId xmlns:a16="http://schemas.microsoft.com/office/drawing/2014/main" id="{580E21CF-9341-17DD-D105-32F1594EAA7E}"/>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09" name="Oval 85">
              <a:extLst>
                <a:ext uri="{FF2B5EF4-FFF2-40B4-BE49-F238E27FC236}">
                  <a16:creationId xmlns:a16="http://schemas.microsoft.com/office/drawing/2014/main" id="{AAC9440E-EE6A-E22A-9A70-3405B58A1DA0}"/>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0" name="Oval 86">
              <a:extLst>
                <a:ext uri="{FF2B5EF4-FFF2-40B4-BE49-F238E27FC236}">
                  <a16:creationId xmlns:a16="http://schemas.microsoft.com/office/drawing/2014/main" id="{7EE2C479-58CC-4FBF-FAB7-94CAA8F68002}"/>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1" name="Oval 87">
              <a:extLst>
                <a:ext uri="{FF2B5EF4-FFF2-40B4-BE49-F238E27FC236}">
                  <a16:creationId xmlns:a16="http://schemas.microsoft.com/office/drawing/2014/main" id="{6F0CF077-6F76-C6D3-D294-D7CDA18E8C8E}"/>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2" name="Oval 88">
              <a:extLst>
                <a:ext uri="{FF2B5EF4-FFF2-40B4-BE49-F238E27FC236}">
                  <a16:creationId xmlns:a16="http://schemas.microsoft.com/office/drawing/2014/main" id="{F816E748-3122-4E46-346F-1974E4567D70}"/>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3" name="Oval 89">
              <a:extLst>
                <a:ext uri="{FF2B5EF4-FFF2-40B4-BE49-F238E27FC236}">
                  <a16:creationId xmlns:a16="http://schemas.microsoft.com/office/drawing/2014/main" id="{B9EE51F7-F7D2-B4A3-FA8B-E6501D0A6537}"/>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4" name="Oval 90">
              <a:extLst>
                <a:ext uri="{FF2B5EF4-FFF2-40B4-BE49-F238E27FC236}">
                  <a16:creationId xmlns:a16="http://schemas.microsoft.com/office/drawing/2014/main" id="{8DE32D0D-C11C-CCCA-A8F1-3B4D3A3C9B26}"/>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5" name="Oval 91">
              <a:extLst>
                <a:ext uri="{FF2B5EF4-FFF2-40B4-BE49-F238E27FC236}">
                  <a16:creationId xmlns:a16="http://schemas.microsoft.com/office/drawing/2014/main" id="{2E80CB47-F12C-E410-7658-32F0F78102CE}"/>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6" name="Oval 92">
              <a:extLst>
                <a:ext uri="{FF2B5EF4-FFF2-40B4-BE49-F238E27FC236}">
                  <a16:creationId xmlns:a16="http://schemas.microsoft.com/office/drawing/2014/main" id="{3FBB18A6-25FC-B667-2AEC-0C3F34617B24}"/>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7" name="Oval 93">
              <a:extLst>
                <a:ext uri="{FF2B5EF4-FFF2-40B4-BE49-F238E27FC236}">
                  <a16:creationId xmlns:a16="http://schemas.microsoft.com/office/drawing/2014/main" id="{0F95F020-F8C7-C842-800B-C3CAE5C06F15}"/>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8" name="Oval 94">
              <a:extLst>
                <a:ext uri="{FF2B5EF4-FFF2-40B4-BE49-F238E27FC236}">
                  <a16:creationId xmlns:a16="http://schemas.microsoft.com/office/drawing/2014/main" id="{56252CB1-D032-9E96-ECAE-DF6C02B0F47A}"/>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19" name="Oval 95">
              <a:extLst>
                <a:ext uri="{FF2B5EF4-FFF2-40B4-BE49-F238E27FC236}">
                  <a16:creationId xmlns:a16="http://schemas.microsoft.com/office/drawing/2014/main" id="{4655D039-44DA-0CAC-5D61-65B9846C1D2D}"/>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0" name="Oval 96">
              <a:extLst>
                <a:ext uri="{FF2B5EF4-FFF2-40B4-BE49-F238E27FC236}">
                  <a16:creationId xmlns:a16="http://schemas.microsoft.com/office/drawing/2014/main" id="{B7998C0F-A96E-DE8D-A220-FFD8B13C4334}"/>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1" name="Oval 97">
              <a:extLst>
                <a:ext uri="{FF2B5EF4-FFF2-40B4-BE49-F238E27FC236}">
                  <a16:creationId xmlns:a16="http://schemas.microsoft.com/office/drawing/2014/main" id="{C0DA338F-DBDF-DF72-3852-9427D75E1494}"/>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2" name="Oval 98">
              <a:extLst>
                <a:ext uri="{FF2B5EF4-FFF2-40B4-BE49-F238E27FC236}">
                  <a16:creationId xmlns:a16="http://schemas.microsoft.com/office/drawing/2014/main" id="{82B53AF0-D564-F2C7-7F35-024943C027C3}"/>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3" name="Oval 99">
              <a:extLst>
                <a:ext uri="{FF2B5EF4-FFF2-40B4-BE49-F238E27FC236}">
                  <a16:creationId xmlns:a16="http://schemas.microsoft.com/office/drawing/2014/main" id="{69D24E50-23CD-CD2D-7D9F-0EF80EF2F93F}"/>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4" name="Oval 100">
              <a:extLst>
                <a:ext uri="{FF2B5EF4-FFF2-40B4-BE49-F238E27FC236}">
                  <a16:creationId xmlns:a16="http://schemas.microsoft.com/office/drawing/2014/main" id="{EA7E3085-594C-776B-29D1-07B278D19BEC}"/>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5" name="Oval 101">
              <a:extLst>
                <a:ext uri="{FF2B5EF4-FFF2-40B4-BE49-F238E27FC236}">
                  <a16:creationId xmlns:a16="http://schemas.microsoft.com/office/drawing/2014/main" id="{3057D2A8-6914-9B7B-D301-A20B29A00F5F}"/>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6" name="Oval 102">
              <a:extLst>
                <a:ext uri="{FF2B5EF4-FFF2-40B4-BE49-F238E27FC236}">
                  <a16:creationId xmlns:a16="http://schemas.microsoft.com/office/drawing/2014/main" id="{B0D82B68-ED7C-47A9-CC57-68DF9D1C4C73}"/>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7" name="Oval 103">
              <a:extLst>
                <a:ext uri="{FF2B5EF4-FFF2-40B4-BE49-F238E27FC236}">
                  <a16:creationId xmlns:a16="http://schemas.microsoft.com/office/drawing/2014/main" id="{536A34DD-0128-2222-FCD1-81A33C4F5C77}"/>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8" name="Oval 104">
              <a:extLst>
                <a:ext uri="{FF2B5EF4-FFF2-40B4-BE49-F238E27FC236}">
                  <a16:creationId xmlns:a16="http://schemas.microsoft.com/office/drawing/2014/main" id="{7B9DB0A9-5D17-BFEB-0C79-332F72D9D042}"/>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29" name="Oval 105">
              <a:extLst>
                <a:ext uri="{FF2B5EF4-FFF2-40B4-BE49-F238E27FC236}">
                  <a16:creationId xmlns:a16="http://schemas.microsoft.com/office/drawing/2014/main" id="{9847F5C3-F071-1FF7-46E2-D8F8E4CB8420}"/>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0" name="Oval 106">
              <a:extLst>
                <a:ext uri="{FF2B5EF4-FFF2-40B4-BE49-F238E27FC236}">
                  <a16:creationId xmlns:a16="http://schemas.microsoft.com/office/drawing/2014/main" id="{C3DEB684-B3E3-D018-80D9-7427DF12B4DB}"/>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1" name="Oval 107">
              <a:extLst>
                <a:ext uri="{FF2B5EF4-FFF2-40B4-BE49-F238E27FC236}">
                  <a16:creationId xmlns:a16="http://schemas.microsoft.com/office/drawing/2014/main" id="{BA93D468-F7BF-5290-5ED6-190AE91DDB5E}"/>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2" name="Oval 108">
              <a:extLst>
                <a:ext uri="{FF2B5EF4-FFF2-40B4-BE49-F238E27FC236}">
                  <a16:creationId xmlns:a16="http://schemas.microsoft.com/office/drawing/2014/main" id="{46738279-EC41-69E5-9D63-D831BF699B04}"/>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3" name="Oval 109">
              <a:extLst>
                <a:ext uri="{FF2B5EF4-FFF2-40B4-BE49-F238E27FC236}">
                  <a16:creationId xmlns:a16="http://schemas.microsoft.com/office/drawing/2014/main" id="{A5F5B549-0236-5722-203F-D6A67D1B52CC}"/>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4" name="Oval 110">
              <a:extLst>
                <a:ext uri="{FF2B5EF4-FFF2-40B4-BE49-F238E27FC236}">
                  <a16:creationId xmlns:a16="http://schemas.microsoft.com/office/drawing/2014/main" id="{B966A936-E6CC-75F7-B02E-E50FE524FB97}"/>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5" name="Oval 111">
              <a:extLst>
                <a:ext uri="{FF2B5EF4-FFF2-40B4-BE49-F238E27FC236}">
                  <a16:creationId xmlns:a16="http://schemas.microsoft.com/office/drawing/2014/main" id="{92571F27-EA28-EAE3-3B80-51E2745B7F0C}"/>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6" name="Oval 112">
              <a:extLst>
                <a:ext uri="{FF2B5EF4-FFF2-40B4-BE49-F238E27FC236}">
                  <a16:creationId xmlns:a16="http://schemas.microsoft.com/office/drawing/2014/main" id="{C2CED2F0-1E01-1D24-56DD-53334C741C60}"/>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7" name="Oval 113">
              <a:extLst>
                <a:ext uri="{FF2B5EF4-FFF2-40B4-BE49-F238E27FC236}">
                  <a16:creationId xmlns:a16="http://schemas.microsoft.com/office/drawing/2014/main" id="{F83E5041-067B-D847-C448-9A6EE9E182E5}"/>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8" name="Oval 114">
              <a:extLst>
                <a:ext uri="{FF2B5EF4-FFF2-40B4-BE49-F238E27FC236}">
                  <a16:creationId xmlns:a16="http://schemas.microsoft.com/office/drawing/2014/main" id="{EB0E1850-8E17-9141-A129-B24A3E5E288D}"/>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39" name="Oval 115">
              <a:extLst>
                <a:ext uri="{FF2B5EF4-FFF2-40B4-BE49-F238E27FC236}">
                  <a16:creationId xmlns:a16="http://schemas.microsoft.com/office/drawing/2014/main" id="{BC29D764-1BE8-FFA4-28A4-61A79BB7CC84}"/>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0" name="Oval 116">
              <a:extLst>
                <a:ext uri="{FF2B5EF4-FFF2-40B4-BE49-F238E27FC236}">
                  <a16:creationId xmlns:a16="http://schemas.microsoft.com/office/drawing/2014/main" id="{A8F52331-9308-6CB4-4449-AA1976E3131F}"/>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1" name="Oval 117">
              <a:extLst>
                <a:ext uri="{FF2B5EF4-FFF2-40B4-BE49-F238E27FC236}">
                  <a16:creationId xmlns:a16="http://schemas.microsoft.com/office/drawing/2014/main" id="{9C3DAC9F-C105-FDB4-BFCE-2BC6C1935A10}"/>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2" name="Oval 118">
              <a:extLst>
                <a:ext uri="{FF2B5EF4-FFF2-40B4-BE49-F238E27FC236}">
                  <a16:creationId xmlns:a16="http://schemas.microsoft.com/office/drawing/2014/main" id="{B0AB7439-88F4-1F89-408E-0D333F1F1B05}"/>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3" name="Oval 119">
              <a:extLst>
                <a:ext uri="{FF2B5EF4-FFF2-40B4-BE49-F238E27FC236}">
                  <a16:creationId xmlns:a16="http://schemas.microsoft.com/office/drawing/2014/main" id="{5F39474D-D026-0E06-7441-F7AE1D49D041}"/>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4" name="Oval 120">
              <a:extLst>
                <a:ext uri="{FF2B5EF4-FFF2-40B4-BE49-F238E27FC236}">
                  <a16:creationId xmlns:a16="http://schemas.microsoft.com/office/drawing/2014/main" id="{EC93FD9E-072F-F451-72B1-9A2A5CF54F15}"/>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5" name="Oval 121">
              <a:extLst>
                <a:ext uri="{FF2B5EF4-FFF2-40B4-BE49-F238E27FC236}">
                  <a16:creationId xmlns:a16="http://schemas.microsoft.com/office/drawing/2014/main" id="{C4353572-C383-0772-4C64-E364649D99C3}"/>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6" name="Oval 122">
              <a:extLst>
                <a:ext uri="{FF2B5EF4-FFF2-40B4-BE49-F238E27FC236}">
                  <a16:creationId xmlns:a16="http://schemas.microsoft.com/office/drawing/2014/main" id="{984E3DDF-01C2-4691-92BD-662BA30B00F7}"/>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7" name="Oval 123">
              <a:extLst>
                <a:ext uri="{FF2B5EF4-FFF2-40B4-BE49-F238E27FC236}">
                  <a16:creationId xmlns:a16="http://schemas.microsoft.com/office/drawing/2014/main" id="{487F2131-6F65-8703-95AC-52BB93B9695F}"/>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8" name="Oval 124">
              <a:extLst>
                <a:ext uri="{FF2B5EF4-FFF2-40B4-BE49-F238E27FC236}">
                  <a16:creationId xmlns:a16="http://schemas.microsoft.com/office/drawing/2014/main" id="{4B4DBF60-5F98-51C7-6D1F-CDB781F9B2A8}"/>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49" name="Oval 125">
              <a:extLst>
                <a:ext uri="{FF2B5EF4-FFF2-40B4-BE49-F238E27FC236}">
                  <a16:creationId xmlns:a16="http://schemas.microsoft.com/office/drawing/2014/main" id="{1CBF691D-B3E7-D5AB-2243-1F1FE1B8B1FB}"/>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0" name="Oval 126">
              <a:extLst>
                <a:ext uri="{FF2B5EF4-FFF2-40B4-BE49-F238E27FC236}">
                  <a16:creationId xmlns:a16="http://schemas.microsoft.com/office/drawing/2014/main" id="{874CF380-934A-EA3A-BB33-277296022C5F}"/>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1" name="Oval 127">
              <a:extLst>
                <a:ext uri="{FF2B5EF4-FFF2-40B4-BE49-F238E27FC236}">
                  <a16:creationId xmlns:a16="http://schemas.microsoft.com/office/drawing/2014/main" id="{C2110C4B-2C58-41C4-4E80-D70BE47D2635}"/>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2" name="Oval 128">
              <a:extLst>
                <a:ext uri="{FF2B5EF4-FFF2-40B4-BE49-F238E27FC236}">
                  <a16:creationId xmlns:a16="http://schemas.microsoft.com/office/drawing/2014/main" id="{0CA18C24-0747-6B29-6C62-8356A28D36F2}"/>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3" name="Oval 129">
              <a:extLst>
                <a:ext uri="{FF2B5EF4-FFF2-40B4-BE49-F238E27FC236}">
                  <a16:creationId xmlns:a16="http://schemas.microsoft.com/office/drawing/2014/main" id="{6D39ADC9-C022-A852-5F8C-D6EBA1DA527B}"/>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4" name="Oval 130">
              <a:extLst>
                <a:ext uri="{FF2B5EF4-FFF2-40B4-BE49-F238E27FC236}">
                  <a16:creationId xmlns:a16="http://schemas.microsoft.com/office/drawing/2014/main" id="{1CA5A642-E7C1-A61D-79EB-3FDE63F5DC23}"/>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5" name="Oval 131">
              <a:extLst>
                <a:ext uri="{FF2B5EF4-FFF2-40B4-BE49-F238E27FC236}">
                  <a16:creationId xmlns:a16="http://schemas.microsoft.com/office/drawing/2014/main" id="{60D42272-DED1-49E2-6360-7C9D24F3A9C8}"/>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6" name="Oval 132">
              <a:extLst>
                <a:ext uri="{FF2B5EF4-FFF2-40B4-BE49-F238E27FC236}">
                  <a16:creationId xmlns:a16="http://schemas.microsoft.com/office/drawing/2014/main" id="{CA5968E2-137B-27D6-8439-3C150F1A6614}"/>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7" name="Oval 133">
              <a:extLst>
                <a:ext uri="{FF2B5EF4-FFF2-40B4-BE49-F238E27FC236}">
                  <a16:creationId xmlns:a16="http://schemas.microsoft.com/office/drawing/2014/main" id="{955463C9-8D55-0BEC-12D2-0E1845F4BB7F}"/>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8" name="Oval 134">
              <a:extLst>
                <a:ext uri="{FF2B5EF4-FFF2-40B4-BE49-F238E27FC236}">
                  <a16:creationId xmlns:a16="http://schemas.microsoft.com/office/drawing/2014/main" id="{E7D63184-49D9-9591-789E-D35C04F41309}"/>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59" name="Oval 135">
              <a:extLst>
                <a:ext uri="{FF2B5EF4-FFF2-40B4-BE49-F238E27FC236}">
                  <a16:creationId xmlns:a16="http://schemas.microsoft.com/office/drawing/2014/main" id="{54908CB3-BA41-87B3-DEF5-DA321596934F}"/>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0" name="Oval 136">
              <a:extLst>
                <a:ext uri="{FF2B5EF4-FFF2-40B4-BE49-F238E27FC236}">
                  <a16:creationId xmlns:a16="http://schemas.microsoft.com/office/drawing/2014/main" id="{8AD2731D-DC6D-3CF3-394C-AA9FA9286B20}"/>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1" name="Oval 137">
              <a:extLst>
                <a:ext uri="{FF2B5EF4-FFF2-40B4-BE49-F238E27FC236}">
                  <a16:creationId xmlns:a16="http://schemas.microsoft.com/office/drawing/2014/main" id="{192FE2A4-A3A3-329E-0BE8-A35CE1338597}"/>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2" name="Oval 138">
              <a:extLst>
                <a:ext uri="{FF2B5EF4-FFF2-40B4-BE49-F238E27FC236}">
                  <a16:creationId xmlns:a16="http://schemas.microsoft.com/office/drawing/2014/main" id="{25485C62-59DF-1DB5-0553-6051A4D25DBE}"/>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3" name="Oval 139">
              <a:extLst>
                <a:ext uri="{FF2B5EF4-FFF2-40B4-BE49-F238E27FC236}">
                  <a16:creationId xmlns:a16="http://schemas.microsoft.com/office/drawing/2014/main" id="{D5F1C4E8-982B-F3FA-A426-45FD2188AA51}"/>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4" name="Oval 140">
              <a:extLst>
                <a:ext uri="{FF2B5EF4-FFF2-40B4-BE49-F238E27FC236}">
                  <a16:creationId xmlns:a16="http://schemas.microsoft.com/office/drawing/2014/main" id="{33B985B4-C6B2-4C6F-0AC7-C9F1679EF27E}"/>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5" name="Oval 141">
              <a:extLst>
                <a:ext uri="{FF2B5EF4-FFF2-40B4-BE49-F238E27FC236}">
                  <a16:creationId xmlns:a16="http://schemas.microsoft.com/office/drawing/2014/main" id="{0CEB29B3-8016-F0AA-7C55-123AF4F554B2}"/>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6" name="Oval 142">
              <a:extLst>
                <a:ext uri="{FF2B5EF4-FFF2-40B4-BE49-F238E27FC236}">
                  <a16:creationId xmlns:a16="http://schemas.microsoft.com/office/drawing/2014/main" id="{E96CC821-E4D1-7779-D685-7DDC2EBFE7C4}"/>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7" name="Oval 143">
              <a:extLst>
                <a:ext uri="{FF2B5EF4-FFF2-40B4-BE49-F238E27FC236}">
                  <a16:creationId xmlns:a16="http://schemas.microsoft.com/office/drawing/2014/main" id="{11448E2C-7BE8-B3C9-6870-632182EA14B2}"/>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8" name="Oval 144">
              <a:extLst>
                <a:ext uri="{FF2B5EF4-FFF2-40B4-BE49-F238E27FC236}">
                  <a16:creationId xmlns:a16="http://schemas.microsoft.com/office/drawing/2014/main" id="{84743C4B-A603-CFBF-16C9-7C302F3C6100}"/>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69" name="Oval 145">
              <a:extLst>
                <a:ext uri="{FF2B5EF4-FFF2-40B4-BE49-F238E27FC236}">
                  <a16:creationId xmlns:a16="http://schemas.microsoft.com/office/drawing/2014/main" id="{03DE4B87-D3E7-C31D-B872-3D6DDFD19A10}"/>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0" name="Oval 146">
              <a:extLst>
                <a:ext uri="{FF2B5EF4-FFF2-40B4-BE49-F238E27FC236}">
                  <a16:creationId xmlns:a16="http://schemas.microsoft.com/office/drawing/2014/main" id="{468D3993-409E-5480-C086-4AC6031147D6}"/>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1" name="Oval 147">
              <a:extLst>
                <a:ext uri="{FF2B5EF4-FFF2-40B4-BE49-F238E27FC236}">
                  <a16:creationId xmlns:a16="http://schemas.microsoft.com/office/drawing/2014/main" id="{CF382C18-89E3-F525-B94E-12B65A3197AD}"/>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2" name="Oval 148">
              <a:extLst>
                <a:ext uri="{FF2B5EF4-FFF2-40B4-BE49-F238E27FC236}">
                  <a16:creationId xmlns:a16="http://schemas.microsoft.com/office/drawing/2014/main" id="{252840A2-A964-446C-D149-1A098E1867CB}"/>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3" name="Oval 149">
              <a:extLst>
                <a:ext uri="{FF2B5EF4-FFF2-40B4-BE49-F238E27FC236}">
                  <a16:creationId xmlns:a16="http://schemas.microsoft.com/office/drawing/2014/main" id="{CBC71E64-258A-2F3B-ABB2-E338FBA02BD2}"/>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4" name="Oval 150">
              <a:extLst>
                <a:ext uri="{FF2B5EF4-FFF2-40B4-BE49-F238E27FC236}">
                  <a16:creationId xmlns:a16="http://schemas.microsoft.com/office/drawing/2014/main" id="{6A152517-2685-FEA0-727A-92C1EEF1722A}"/>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5" name="Oval 151">
              <a:extLst>
                <a:ext uri="{FF2B5EF4-FFF2-40B4-BE49-F238E27FC236}">
                  <a16:creationId xmlns:a16="http://schemas.microsoft.com/office/drawing/2014/main" id="{E75BD4B5-F978-2380-CB75-1A77FE60FBFB}"/>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6" name="Oval 152">
              <a:extLst>
                <a:ext uri="{FF2B5EF4-FFF2-40B4-BE49-F238E27FC236}">
                  <a16:creationId xmlns:a16="http://schemas.microsoft.com/office/drawing/2014/main" id="{12A43B9E-8364-3E5F-ADE0-DEC81AB0B0FA}"/>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7" name="Oval 153">
              <a:extLst>
                <a:ext uri="{FF2B5EF4-FFF2-40B4-BE49-F238E27FC236}">
                  <a16:creationId xmlns:a16="http://schemas.microsoft.com/office/drawing/2014/main" id="{C3E16F48-1A31-A356-C18C-00FECE412140}"/>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8" name="Oval 154">
              <a:extLst>
                <a:ext uri="{FF2B5EF4-FFF2-40B4-BE49-F238E27FC236}">
                  <a16:creationId xmlns:a16="http://schemas.microsoft.com/office/drawing/2014/main" id="{7578F21E-81C3-946C-B901-4F010EB2BFEE}"/>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79" name="Oval 155">
              <a:extLst>
                <a:ext uri="{FF2B5EF4-FFF2-40B4-BE49-F238E27FC236}">
                  <a16:creationId xmlns:a16="http://schemas.microsoft.com/office/drawing/2014/main" id="{5025110A-998A-5CDB-74F5-892190BC5963}"/>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0" name="Oval 156">
              <a:extLst>
                <a:ext uri="{FF2B5EF4-FFF2-40B4-BE49-F238E27FC236}">
                  <a16:creationId xmlns:a16="http://schemas.microsoft.com/office/drawing/2014/main" id="{0E470DF3-C555-A25D-FEA2-5193CBD1662D}"/>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1" name="Oval 157">
              <a:extLst>
                <a:ext uri="{FF2B5EF4-FFF2-40B4-BE49-F238E27FC236}">
                  <a16:creationId xmlns:a16="http://schemas.microsoft.com/office/drawing/2014/main" id="{9CD3B3A7-1EA3-C8B6-4CC3-24EBA0982B18}"/>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2" name="Oval 158">
              <a:extLst>
                <a:ext uri="{FF2B5EF4-FFF2-40B4-BE49-F238E27FC236}">
                  <a16:creationId xmlns:a16="http://schemas.microsoft.com/office/drawing/2014/main" id="{A1E01332-D7FE-2628-E4EC-262AAF42F243}"/>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3" name="Oval 159">
              <a:extLst>
                <a:ext uri="{FF2B5EF4-FFF2-40B4-BE49-F238E27FC236}">
                  <a16:creationId xmlns:a16="http://schemas.microsoft.com/office/drawing/2014/main" id="{46DE63C8-3428-9007-E0C1-5836A71A8EC9}"/>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4" name="Oval 160">
              <a:extLst>
                <a:ext uri="{FF2B5EF4-FFF2-40B4-BE49-F238E27FC236}">
                  <a16:creationId xmlns:a16="http://schemas.microsoft.com/office/drawing/2014/main" id="{B8AFFFDF-E2F5-180C-5023-13D87E835FF0}"/>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5" name="Oval 161">
              <a:extLst>
                <a:ext uri="{FF2B5EF4-FFF2-40B4-BE49-F238E27FC236}">
                  <a16:creationId xmlns:a16="http://schemas.microsoft.com/office/drawing/2014/main" id="{D008325C-0AE8-85D4-C4E4-7D9B649941AF}"/>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6" name="Oval 162">
              <a:extLst>
                <a:ext uri="{FF2B5EF4-FFF2-40B4-BE49-F238E27FC236}">
                  <a16:creationId xmlns:a16="http://schemas.microsoft.com/office/drawing/2014/main" id="{DFA2641D-997A-B0B5-5982-0C57C53C1F64}"/>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7" name="Oval 163">
              <a:extLst>
                <a:ext uri="{FF2B5EF4-FFF2-40B4-BE49-F238E27FC236}">
                  <a16:creationId xmlns:a16="http://schemas.microsoft.com/office/drawing/2014/main" id="{3EE94CD5-F28A-2671-4289-76014917BC99}"/>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8" name="Oval 164">
              <a:extLst>
                <a:ext uri="{FF2B5EF4-FFF2-40B4-BE49-F238E27FC236}">
                  <a16:creationId xmlns:a16="http://schemas.microsoft.com/office/drawing/2014/main" id="{E6108A5D-0C10-789E-6379-CEDD3991C7B9}"/>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89" name="Oval 165">
              <a:extLst>
                <a:ext uri="{FF2B5EF4-FFF2-40B4-BE49-F238E27FC236}">
                  <a16:creationId xmlns:a16="http://schemas.microsoft.com/office/drawing/2014/main" id="{B90CE58D-7B9E-4ECE-875C-97CF568C4ADC}"/>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0" name="Oval 166">
              <a:extLst>
                <a:ext uri="{FF2B5EF4-FFF2-40B4-BE49-F238E27FC236}">
                  <a16:creationId xmlns:a16="http://schemas.microsoft.com/office/drawing/2014/main" id="{0CF3C68B-256F-9EE5-6084-DF391C275298}"/>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1" name="Oval 167">
              <a:extLst>
                <a:ext uri="{FF2B5EF4-FFF2-40B4-BE49-F238E27FC236}">
                  <a16:creationId xmlns:a16="http://schemas.microsoft.com/office/drawing/2014/main" id="{E1A8405E-337A-9CDC-E31A-BBA0E83CEBE8}"/>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2" name="Oval 168">
              <a:extLst>
                <a:ext uri="{FF2B5EF4-FFF2-40B4-BE49-F238E27FC236}">
                  <a16:creationId xmlns:a16="http://schemas.microsoft.com/office/drawing/2014/main" id="{01FDB03D-38D9-EB24-41B7-B32F262DCABF}"/>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3" name="Oval 169">
              <a:extLst>
                <a:ext uri="{FF2B5EF4-FFF2-40B4-BE49-F238E27FC236}">
                  <a16:creationId xmlns:a16="http://schemas.microsoft.com/office/drawing/2014/main" id="{F8780746-E662-C972-BDBC-36906383EEC9}"/>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4" name="Oval 170">
              <a:extLst>
                <a:ext uri="{FF2B5EF4-FFF2-40B4-BE49-F238E27FC236}">
                  <a16:creationId xmlns:a16="http://schemas.microsoft.com/office/drawing/2014/main" id="{D7AD7E85-8A8A-5C9C-849E-F2E057CB626D}"/>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5" name="Oval 171">
              <a:extLst>
                <a:ext uri="{FF2B5EF4-FFF2-40B4-BE49-F238E27FC236}">
                  <a16:creationId xmlns:a16="http://schemas.microsoft.com/office/drawing/2014/main" id="{B2B126FC-A963-A3A8-58C6-B388C3172B3B}"/>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6" name="Oval 172">
              <a:extLst>
                <a:ext uri="{FF2B5EF4-FFF2-40B4-BE49-F238E27FC236}">
                  <a16:creationId xmlns:a16="http://schemas.microsoft.com/office/drawing/2014/main" id="{2C6F61BE-7833-ADDB-0A5F-DA3DD57AA2E2}"/>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7" name="Oval 173">
              <a:extLst>
                <a:ext uri="{FF2B5EF4-FFF2-40B4-BE49-F238E27FC236}">
                  <a16:creationId xmlns:a16="http://schemas.microsoft.com/office/drawing/2014/main" id="{06265D30-459A-A991-340C-3E99079112B3}"/>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8" name="Oval 174">
              <a:extLst>
                <a:ext uri="{FF2B5EF4-FFF2-40B4-BE49-F238E27FC236}">
                  <a16:creationId xmlns:a16="http://schemas.microsoft.com/office/drawing/2014/main" id="{61AAB25C-49D9-0331-F076-38FCC6B064D6}"/>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799" name="Oval 175">
              <a:extLst>
                <a:ext uri="{FF2B5EF4-FFF2-40B4-BE49-F238E27FC236}">
                  <a16:creationId xmlns:a16="http://schemas.microsoft.com/office/drawing/2014/main" id="{3A8AB538-3358-03D2-D1A8-E13DB248BAD7}"/>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0" name="Oval 176">
              <a:extLst>
                <a:ext uri="{FF2B5EF4-FFF2-40B4-BE49-F238E27FC236}">
                  <a16:creationId xmlns:a16="http://schemas.microsoft.com/office/drawing/2014/main" id="{C1B1A2C7-4A0B-1CEA-378B-9C06002209AF}"/>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1" name="Oval 177">
              <a:extLst>
                <a:ext uri="{FF2B5EF4-FFF2-40B4-BE49-F238E27FC236}">
                  <a16:creationId xmlns:a16="http://schemas.microsoft.com/office/drawing/2014/main" id="{DB3126E6-660C-0111-0614-60E53C4CEB67}"/>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2" name="Oval 178">
              <a:extLst>
                <a:ext uri="{FF2B5EF4-FFF2-40B4-BE49-F238E27FC236}">
                  <a16:creationId xmlns:a16="http://schemas.microsoft.com/office/drawing/2014/main" id="{3ABA68CC-B4F5-D86C-25B4-ECFD1E84BC9F}"/>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3" name="Oval 179">
              <a:extLst>
                <a:ext uri="{FF2B5EF4-FFF2-40B4-BE49-F238E27FC236}">
                  <a16:creationId xmlns:a16="http://schemas.microsoft.com/office/drawing/2014/main" id="{7B0EA2B2-393C-D167-52FA-E5E39C260239}"/>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4" name="Oval 180">
              <a:extLst>
                <a:ext uri="{FF2B5EF4-FFF2-40B4-BE49-F238E27FC236}">
                  <a16:creationId xmlns:a16="http://schemas.microsoft.com/office/drawing/2014/main" id="{E9381DCF-7158-E343-74D1-FA3C9D2CEE6D}"/>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5" name="Oval 181">
              <a:extLst>
                <a:ext uri="{FF2B5EF4-FFF2-40B4-BE49-F238E27FC236}">
                  <a16:creationId xmlns:a16="http://schemas.microsoft.com/office/drawing/2014/main" id="{5F47C92E-A489-3804-4EC1-6665A5A3F85E}"/>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6" name="Oval 182">
              <a:extLst>
                <a:ext uri="{FF2B5EF4-FFF2-40B4-BE49-F238E27FC236}">
                  <a16:creationId xmlns:a16="http://schemas.microsoft.com/office/drawing/2014/main" id="{0E730179-CA85-A10F-1703-E2A808CEAD31}"/>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7" name="Oval 183">
              <a:extLst>
                <a:ext uri="{FF2B5EF4-FFF2-40B4-BE49-F238E27FC236}">
                  <a16:creationId xmlns:a16="http://schemas.microsoft.com/office/drawing/2014/main" id="{03F57D34-BABD-5BFA-BCC7-24E9BFA9F1F1}"/>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8" name="Oval 184">
              <a:extLst>
                <a:ext uri="{FF2B5EF4-FFF2-40B4-BE49-F238E27FC236}">
                  <a16:creationId xmlns:a16="http://schemas.microsoft.com/office/drawing/2014/main" id="{6F709F78-D404-2B83-FC7D-78B3CA8AD6F5}"/>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09" name="Oval 185">
              <a:extLst>
                <a:ext uri="{FF2B5EF4-FFF2-40B4-BE49-F238E27FC236}">
                  <a16:creationId xmlns:a16="http://schemas.microsoft.com/office/drawing/2014/main" id="{BB572583-05DD-FDB6-4940-CE6937257FFA}"/>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0" name="Oval 186">
              <a:extLst>
                <a:ext uri="{FF2B5EF4-FFF2-40B4-BE49-F238E27FC236}">
                  <a16:creationId xmlns:a16="http://schemas.microsoft.com/office/drawing/2014/main" id="{0B9D577F-2A76-5CC4-B81A-B7D7C1A332DB}"/>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1" name="Oval 187">
              <a:extLst>
                <a:ext uri="{FF2B5EF4-FFF2-40B4-BE49-F238E27FC236}">
                  <a16:creationId xmlns:a16="http://schemas.microsoft.com/office/drawing/2014/main" id="{7B5A4D50-0739-17F2-AED6-E9B4C97D5DD8}"/>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2" name="Oval 188">
              <a:extLst>
                <a:ext uri="{FF2B5EF4-FFF2-40B4-BE49-F238E27FC236}">
                  <a16:creationId xmlns:a16="http://schemas.microsoft.com/office/drawing/2014/main" id="{9B79E1FA-F136-0D2C-3E42-91959D29CA06}"/>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3" name="Oval 189">
              <a:extLst>
                <a:ext uri="{FF2B5EF4-FFF2-40B4-BE49-F238E27FC236}">
                  <a16:creationId xmlns:a16="http://schemas.microsoft.com/office/drawing/2014/main" id="{ABEA94E4-EBE7-824D-BB9A-26EE7C7FE0B6}"/>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4" name="Oval 190">
              <a:extLst>
                <a:ext uri="{FF2B5EF4-FFF2-40B4-BE49-F238E27FC236}">
                  <a16:creationId xmlns:a16="http://schemas.microsoft.com/office/drawing/2014/main" id="{3AFFEB40-B148-AB22-2ACF-CC604198A550}"/>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5" name="Oval 191">
              <a:extLst>
                <a:ext uri="{FF2B5EF4-FFF2-40B4-BE49-F238E27FC236}">
                  <a16:creationId xmlns:a16="http://schemas.microsoft.com/office/drawing/2014/main" id="{1D7A234E-B3E3-FED5-740A-441089F48FFA}"/>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6" name="Oval 192">
              <a:extLst>
                <a:ext uri="{FF2B5EF4-FFF2-40B4-BE49-F238E27FC236}">
                  <a16:creationId xmlns:a16="http://schemas.microsoft.com/office/drawing/2014/main" id="{00CAE66E-EA38-4AAC-08FE-E7B2AAA9E29B}"/>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7" name="Oval 193">
              <a:extLst>
                <a:ext uri="{FF2B5EF4-FFF2-40B4-BE49-F238E27FC236}">
                  <a16:creationId xmlns:a16="http://schemas.microsoft.com/office/drawing/2014/main" id="{C82DF12F-7A1F-763D-A4C3-EA1D239929E7}"/>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8" name="Oval 194">
              <a:extLst>
                <a:ext uri="{FF2B5EF4-FFF2-40B4-BE49-F238E27FC236}">
                  <a16:creationId xmlns:a16="http://schemas.microsoft.com/office/drawing/2014/main" id="{6E20C3C2-57D8-8E58-5ADC-1C9120098801}"/>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19" name="Oval 195">
              <a:extLst>
                <a:ext uri="{FF2B5EF4-FFF2-40B4-BE49-F238E27FC236}">
                  <a16:creationId xmlns:a16="http://schemas.microsoft.com/office/drawing/2014/main" id="{4926BB99-A39C-B275-0B8B-EEB76830C3CD}"/>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0" name="Oval 196">
              <a:extLst>
                <a:ext uri="{FF2B5EF4-FFF2-40B4-BE49-F238E27FC236}">
                  <a16:creationId xmlns:a16="http://schemas.microsoft.com/office/drawing/2014/main" id="{918F4C7F-EEFF-84F3-7EBA-9069714A02A2}"/>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1" name="Oval 197">
              <a:extLst>
                <a:ext uri="{FF2B5EF4-FFF2-40B4-BE49-F238E27FC236}">
                  <a16:creationId xmlns:a16="http://schemas.microsoft.com/office/drawing/2014/main" id="{2F3A8370-03C7-9F9E-040D-C88E84BC715A}"/>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2" name="Oval 198">
              <a:extLst>
                <a:ext uri="{FF2B5EF4-FFF2-40B4-BE49-F238E27FC236}">
                  <a16:creationId xmlns:a16="http://schemas.microsoft.com/office/drawing/2014/main" id="{B7C4C865-3FAD-B955-5AD3-287FB8B7CC96}"/>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3" name="Oval 199">
              <a:extLst>
                <a:ext uri="{FF2B5EF4-FFF2-40B4-BE49-F238E27FC236}">
                  <a16:creationId xmlns:a16="http://schemas.microsoft.com/office/drawing/2014/main" id="{837CB975-3A2E-B569-0596-C1733284EBF1}"/>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4" name="Oval 200">
              <a:extLst>
                <a:ext uri="{FF2B5EF4-FFF2-40B4-BE49-F238E27FC236}">
                  <a16:creationId xmlns:a16="http://schemas.microsoft.com/office/drawing/2014/main" id="{600EC024-EC4D-C4C4-07AA-4F0FB39EDD68}"/>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5" name="Oval 201">
              <a:extLst>
                <a:ext uri="{FF2B5EF4-FFF2-40B4-BE49-F238E27FC236}">
                  <a16:creationId xmlns:a16="http://schemas.microsoft.com/office/drawing/2014/main" id="{C8CCC513-7162-40A2-721B-2717D63112A9}"/>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6" name="Oval 202">
              <a:extLst>
                <a:ext uri="{FF2B5EF4-FFF2-40B4-BE49-F238E27FC236}">
                  <a16:creationId xmlns:a16="http://schemas.microsoft.com/office/drawing/2014/main" id="{E4EF5968-4622-0332-EBAB-E37FDF1704C0}"/>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7" name="Oval 203">
              <a:extLst>
                <a:ext uri="{FF2B5EF4-FFF2-40B4-BE49-F238E27FC236}">
                  <a16:creationId xmlns:a16="http://schemas.microsoft.com/office/drawing/2014/main" id="{D96EDB65-DB90-DC3F-2289-5B5A043A6B61}"/>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8" name="Oval 204">
              <a:extLst>
                <a:ext uri="{FF2B5EF4-FFF2-40B4-BE49-F238E27FC236}">
                  <a16:creationId xmlns:a16="http://schemas.microsoft.com/office/drawing/2014/main" id="{40F65478-D84F-87DC-3078-C9567AF6D53A}"/>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29" name="Oval 205">
              <a:extLst>
                <a:ext uri="{FF2B5EF4-FFF2-40B4-BE49-F238E27FC236}">
                  <a16:creationId xmlns:a16="http://schemas.microsoft.com/office/drawing/2014/main" id="{15B1AB86-6722-A7AD-6A5A-ABC61A5F6FA9}"/>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0" name="Oval 206">
              <a:extLst>
                <a:ext uri="{FF2B5EF4-FFF2-40B4-BE49-F238E27FC236}">
                  <a16:creationId xmlns:a16="http://schemas.microsoft.com/office/drawing/2014/main" id="{7C3F7F10-498A-588E-36D7-CB1AEC306D1B}"/>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1" name="Oval 207">
              <a:extLst>
                <a:ext uri="{FF2B5EF4-FFF2-40B4-BE49-F238E27FC236}">
                  <a16:creationId xmlns:a16="http://schemas.microsoft.com/office/drawing/2014/main" id="{70F44C91-FD4E-EE78-470E-56DCCFBAAC8E}"/>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2" name="Oval 208">
              <a:extLst>
                <a:ext uri="{FF2B5EF4-FFF2-40B4-BE49-F238E27FC236}">
                  <a16:creationId xmlns:a16="http://schemas.microsoft.com/office/drawing/2014/main" id="{AC173950-5767-8AA5-3083-9147B71E76D8}"/>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3" name="Oval 209">
              <a:extLst>
                <a:ext uri="{FF2B5EF4-FFF2-40B4-BE49-F238E27FC236}">
                  <a16:creationId xmlns:a16="http://schemas.microsoft.com/office/drawing/2014/main" id="{7DF84EDE-023E-BDE7-11C8-88485AA8627D}"/>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4" name="Oval 210">
              <a:extLst>
                <a:ext uri="{FF2B5EF4-FFF2-40B4-BE49-F238E27FC236}">
                  <a16:creationId xmlns:a16="http://schemas.microsoft.com/office/drawing/2014/main" id="{32B295B0-AFCE-6ECF-8BA8-3AECF2DE5507}"/>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5" name="Oval 211">
              <a:extLst>
                <a:ext uri="{FF2B5EF4-FFF2-40B4-BE49-F238E27FC236}">
                  <a16:creationId xmlns:a16="http://schemas.microsoft.com/office/drawing/2014/main" id="{B71CD8AC-F4F3-EFA5-55F5-2E9D303E216D}"/>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6" name="Oval 212">
              <a:extLst>
                <a:ext uri="{FF2B5EF4-FFF2-40B4-BE49-F238E27FC236}">
                  <a16:creationId xmlns:a16="http://schemas.microsoft.com/office/drawing/2014/main" id="{488621AC-1C4D-C198-4EA2-A283467F3CCA}"/>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7" name="Oval 213">
              <a:extLst>
                <a:ext uri="{FF2B5EF4-FFF2-40B4-BE49-F238E27FC236}">
                  <a16:creationId xmlns:a16="http://schemas.microsoft.com/office/drawing/2014/main" id="{62C4153A-C644-A336-CA40-CCDF1E7DC019}"/>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8" name="Oval 214">
              <a:extLst>
                <a:ext uri="{FF2B5EF4-FFF2-40B4-BE49-F238E27FC236}">
                  <a16:creationId xmlns:a16="http://schemas.microsoft.com/office/drawing/2014/main" id="{567E5042-0E58-1AD7-0FB8-46D76F6B659C}"/>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39" name="Oval 215">
              <a:extLst>
                <a:ext uri="{FF2B5EF4-FFF2-40B4-BE49-F238E27FC236}">
                  <a16:creationId xmlns:a16="http://schemas.microsoft.com/office/drawing/2014/main" id="{A23DD26A-E6A5-4CEB-3CFF-6DFF6E296CC3}"/>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40" name="Oval 216">
              <a:extLst>
                <a:ext uri="{FF2B5EF4-FFF2-40B4-BE49-F238E27FC236}">
                  <a16:creationId xmlns:a16="http://schemas.microsoft.com/office/drawing/2014/main" id="{7D867DAC-2156-663A-AE80-889297C08007}"/>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6841" name="Oval 217">
              <a:extLst>
                <a:ext uri="{FF2B5EF4-FFF2-40B4-BE49-F238E27FC236}">
                  <a16:creationId xmlns:a16="http://schemas.microsoft.com/office/drawing/2014/main" id="{F90D8428-4975-B4EF-1BBE-5F23B87623A3}"/>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en-US">
                <a:latin typeface="Arial" charset="0"/>
              </a:endParaRPr>
            </a:p>
          </p:txBody>
        </p:sp>
      </p:grpSp>
      <p:sp>
        <p:nvSpPr>
          <p:cNvPr id="26842" name="Rectangle 218">
            <a:extLst>
              <a:ext uri="{FF2B5EF4-FFF2-40B4-BE49-F238E27FC236}">
                <a16:creationId xmlns:a16="http://schemas.microsoft.com/office/drawing/2014/main" id="{23A73743-51C1-23B6-7BF7-A0C78B47CF6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DA4B7EEB-5E5A-4870-80B2-408814965750}" type="slidenum">
              <a:rPr lang="en-US" altLang="en-US"/>
              <a:pPr>
                <a:defRPr/>
              </a:pPr>
              <a:t>‹#›</a:t>
            </a:fld>
            <a:endParaRPr lang="en-US" altLang="en-US"/>
          </a:p>
        </p:txBody>
      </p:sp>
      <p:sp>
        <p:nvSpPr>
          <p:cNvPr id="26843" name="Rectangle 219">
            <a:extLst>
              <a:ext uri="{FF2B5EF4-FFF2-40B4-BE49-F238E27FC236}">
                <a16:creationId xmlns:a16="http://schemas.microsoft.com/office/drawing/2014/main" id="{CD09C8F8-191D-42C9-B17B-4AC52B54D794}"/>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6844" name="Rectangle 220">
            <a:extLst>
              <a:ext uri="{FF2B5EF4-FFF2-40B4-BE49-F238E27FC236}">
                <a16:creationId xmlns:a16="http://schemas.microsoft.com/office/drawing/2014/main" id="{6F06921C-13DC-0A08-6CF2-FCFC94874129}"/>
              </a:ext>
            </a:extLst>
          </p:cNvPr>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6845" name="Rectangle 221">
            <a:extLst>
              <a:ext uri="{FF2B5EF4-FFF2-40B4-BE49-F238E27FC236}">
                <a16:creationId xmlns:a16="http://schemas.microsoft.com/office/drawing/2014/main" id="{0C71BD44-5C34-49C7-3C89-CA2214CF00B3}"/>
              </a:ext>
            </a:extLst>
          </p:cNvPr>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846" name="Rectangle 222">
            <a:extLst>
              <a:ext uri="{FF2B5EF4-FFF2-40B4-BE49-F238E27FC236}">
                <a16:creationId xmlns:a16="http://schemas.microsoft.com/office/drawing/2014/main" id="{FD2CAB64-DA56-5E53-B399-D58AEE3E503B}"/>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62"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med">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Image:Medeleeff_by_repin.jp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Image:Henry_Moseley.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ebelements.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7.jpe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hyperlink" Target="http://en.wikipedia.org/wiki/Image:Johndalton.jpg" TargetMode="External"/><Relationship Id="rId5" Type="http://schemas.openxmlformats.org/officeDocument/2006/relationships/image" Target="../media/image6.wmf"/><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en.wikipedia.org/wiki/Image:Plum_pudding_atom.sv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hyperlink" Target="http://upload.wikimedia.org/wikipedia/commons/c/c3/Rutherford_gold_foil_experiment_results.svg" TargetMode="External"/><Relationship Id="rId1" Type="http://schemas.openxmlformats.org/officeDocument/2006/relationships/slideLayout" Target="../slideLayouts/slideLayout2.xml"/><Relationship Id="rId6" Type="http://schemas.openxmlformats.org/officeDocument/2006/relationships/hyperlink" Target="http://en.wikipedia.org/wiki/Image:Bohr-atom-PAR.svg" TargetMode="External"/><Relationship Id="rId5" Type="http://schemas.openxmlformats.org/officeDocument/2006/relationships/image" Target="../media/image13.jpeg"/><Relationship Id="rId4" Type="http://schemas.openxmlformats.org/officeDocument/2006/relationships/hyperlink" Target="http://en.wikipedia.org/wiki/Image:Ernest_Rutherford2.jpg" TargetMode="External"/><Relationship Id="rId9" Type="http://schemas.openxmlformats.org/officeDocument/2006/relationships/hyperlink" Target="http://micro.magnet.fsu.edu/electromag/java/rutherfor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ffden-2.phys.uaf.edu/212_fall2003.web.dir/Ryan_McAllister/Slide3.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eb.visionlearning.com/custom/chemistry/animations/CHE1.3-an-lithium.shtml"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115BEA1-EC37-5939-6351-D093B114B035}"/>
              </a:ext>
            </a:extLst>
          </p:cNvPr>
          <p:cNvSpPr>
            <a:spLocks noGrp="1" noChangeArrowheads="1"/>
          </p:cNvSpPr>
          <p:nvPr>
            <p:ph type="ctrTitle"/>
          </p:nvPr>
        </p:nvSpPr>
        <p:spPr/>
        <p:txBody>
          <a:bodyPr/>
          <a:lstStyle/>
          <a:p>
            <a:pPr eaLnBrk="1" hangingPunct="1">
              <a:defRPr/>
            </a:pPr>
            <a:r>
              <a:rPr lang="en-US" sz="4800"/>
              <a:t>ATOMIC STRUCTURE AND THE PERIODIC TABLE </a:t>
            </a:r>
          </a:p>
        </p:txBody>
      </p:sp>
      <p:sp>
        <p:nvSpPr>
          <p:cNvPr id="5123" name="Rectangle 3">
            <a:extLst>
              <a:ext uri="{FF2B5EF4-FFF2-40B4-BE49-F238E27FC236}">
                <a16:creationId xmlns:a16="http://schemas.microsoft.com/office/drawing/2014/main" id="{410DEFBE-3867-5696-8DFF-327F56E5B97B}"/>
              </a:ext>
            </a:extLst>
          </p:cNvPr>
          <p:cNvSpPr>
            <a:spLocks noGrp="1" noChangeArrowheads="1"/>
          </p:cNvSpPr>
          <p:nvPr>
            <p:ph type="subTitle" idx="1"/>
          </p:nvPr>
        </p:nvSpPr>
        <p:spPr/>
        <p:txBody>
          <a:bodyPr/>
          <a:lstStyle/>
          <a:p>
            <a:pPr eaLnBrk="1" hangingPunct="1">
              <a:defRPr/>
            </a:pPr>
            <a:r>
              <a:rPr lang="en-US"/>
              <a:t>CHAPTERS 4 &amp; 6</a:t>
            </a:r>
          </a:p>
        </p:txBody>
      </p:sp>
      <p:pic>
        <p:nvPicPr>
          <p:cNvPr id="3076" name="Picture 5" descr="MCj03344660000[1]">
            <a:extLst>
              <a:ext uri="{FF2B5EF4-FFF2-40B4-BE49-F238E27FC236}">
                <a16:creationId xmlns:a16="http://schemas.microsoft.com/office/drawing/2014/main" id="{8C523F96-7E1D-620F-BD26-AA5E0A47C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98975"/>
            <a:ext cx="36576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MCj03344660000[1]">
            <a:extLst>
              <a:ext uri="{FF2B5EF4-FFF2-40B4-BE49-F238E27FC236}">
                <a16:creationId xmlns:a16="http://schemas.microsoft.com/office/drawing/2014/main" id="{D312A739-E13D-88A0-6CA1-6B8AA00A8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8188"/>
            <a:ext cx="35814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C4AD-A2B0-1EEE-3895-3E13D6B47F51}"/>
              </a:ext>
            </a:extLst>
          </p:cNvPr>
          <p:cNvSpPr>
            <a:spLocks noGrp="1"/>
          </p:cNvSpPr>
          <p:nvPr>
            <p:ph type="title"/>
          </p:nvPr>
        </p:nvSpPr>
        <p:spPr/>
        <p:txBody>
          <a:bodyPr/>
          <a:lstStyle/>
          <a:p>
            <a:pPr>
              <a:defRPr/>
            </a:pPr>
            <a:r>
              <a:rPr lang="en-US" dirty="0"/>
              <a:t>Calculating Average Atomic Mass Considering Isotopes</a:t>
            </a:r>
          </a:p>
        </p:txBody>
      </p:sp>
      <p:sp>
        <p:nvSpPr>
          <p:cNvPr id="3" name="Content Placeholder 2">
            <a:extLst>
              <a:ext uri="{FF2B5EF4-FFF2-40B4-BE49-F238E27FC236}">
                <a16:creationId xmlns:a16="http://schemas.microsoft.com/office/drawing/2014/main" id="{44796546-5126-EAFF-564F-F3A123D14CDF}"/>
              </a:ext>
            </a:extLst>
          </p:cNvPr>
          <p:cNvSpPr>
            <a:spLocks noGrp="1"/>
          </p:cNvSpPr>
          <p:nvPr>
            <p:ph idx="1"/>
          </p:nvPr>
        </p:nvSpPr>
        <p:spPr>
          <a:xfrm>
            <a:off x="381000" y="2514600"/>
            <a:ext cx="8229600" cy="4533900"/>
          </a:xfrm>
        </p:spPr>
        <p:txBody>
          <a:bodyPr/>
          <a:lstStyle/>
          <a:p>
            <a:pPr marL="0" indent="0">
              <a:buNone/>
              <a:defRPr/>
            </a:pPr>
            <a:r>
              <a:rPr lang="en-US" dirty="0"/>
              <a:t>What is the average atomic mass of silicon if 90% has a mass of 28, 8% has a mass of 29, and 2% has a mass of 30?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AC74CAE-BB49-5BF7-775E-BDD11A3B2EBF}"/>
              </a:ext>
            </a:extLst>
          </p:cNvPr>
          <p:cNvSpPr>
            <a:spLocks noGrp="1" noChangeArrowheads="1"/>
          </p:cNvSpPr>
          <p:nvPr>
            <p:ph type="title"/>
          </p:nvPr>
        </p:nvSpPr>
        <p:spPr/>
        <p:txBody>
          <a:bodyPr/>
          <a:lstStyle/>
          <a:p>
            <a:pPr eaLnBrk="1" hangingPunct="1">
              <a:defRPr/>
            </a:pPr>
            <a:r>
              <a:rPr lang="en-US"/>
              <a:t>Atoms</a:t>
            </a:r>
          </a:p>
        </p:txBody>
      </p:sp>
      <p:sp>
        <p:nvSpPr>
          <p:cNvPr id="11267" name="Rectangle 3">
            <a:extLst>
              <a:ext uri="{FF2B5EF4-FFF2-40B4-BE49-F238E27FC236}">
                <a16:creationId xmlns:a16="http://schemas.microsoft.com/office/drawing/2014/main" id="{22C40963-EA7A-D551-6FF7-42404949AD18}"/>
              </a:ext>
            </a:extLst>
          </p:cNvPr>
          <p:cNvSpPr>
            <a:spLocks noGrp="1" noChangeArrowheads="1"/>
          </p:cNvSpPr>
          <p:nvPr>
            <p:ph type="body" idx="1"/>
          </p:nvPr>
        </p:nvSpPr>
        <p:spPr/>
        <p:txBody>
          <a:bodyPr/>
          <a:lstStyle/>
          <a:p>
            <a:pPr marL="660400" indent="-660400" eaLnBrk="1" hangingPunct="1">
              <a:lnSpc>
                <a:spcPct val="90000"/>
              </a:lnSpc>
              <a:defRPr/>
            </a:pPr>
            <a:r>
              <a:rPr lang="en-US" dirty="0"/>
              <a:t>Atomic mass units – comparative scale based around carbon-12</a:t>
            </a:r>
          </a:p>
          <a:p>
            <a:pPr marL="1035050" lvl="1" indent="-577850" eaLnBrk="1" hangingPunct="1">
              <a:lnSpc>
                <a:spcPct val="90000"/>
              </a:lnSpc>
              <a:defRPr/>
            </a:pPr>
            <a:r>
              <a:rPr lang="en-US" dirty="0"/>
              <a:t>actual mass in grams too small to work with</a:t>
            </a:r>
          </a:p>
          <a:p>
            <a:pPr marL="1035050" lvl="1" indent="-577850" eaLnBrk="1" hangingPunct="1">
              <a:lnSpc>
                <a:spcPct val="90000"/>
              </a:lnSpc>
              <a:defRPr/>
            </a:pPr>
            <a:r>
              <a:rPr lang="en-US" dirty="0"/>
              <a:t>everything measured in relation to carbon</a:t>
            </a:r>
          </a:p>
          <a:p>
            <a:pPr marL="1035050" lvl="1" indent="-577850" eaLnBrk="1" hangingPunct="1">
              <a:lnSpc>
                <a:spcPct val="90000"/>
              </a:lnSpc>
              <a:defRPr/>
            </a:pPr>
            <a:r>
              <a:rPr lang="en-US" dirty="0"/>
              <a:t>example:  hydrogen 1/12 particles, 1 amu listed on table</a:t>
            </a:r>
          </a:p>
          <a:p>
            <a:pPr marL="1409700" lvl="2" indent="-495300" eaLnBrk="1" hangingPunct="1">
              <a:lnSpc>
                <a:spcPct val="90000"/>
              </a:lnSpc>
              <a:defRPr/>
            </a:pPr>
            <a:r>
              <a:rPr lang="en-US" dirty="0"/>
              <a:t>.0079 due to isotopes of more mass (average)</a:t>
            </a:r>
          </a:p>
          <a:p>
            <a:pPr marL="1409700" lvl="2" indent="-495300" eaLnBrk="1" hangingPunct="1">
              <a:lnSpc>
                <a:spcPct val="90000"/>
              </a:lnSpc>
              <a:defRPr/>
            </a:pPr>
            <a:r>
              <a:rPr lang="en-US" dirty="0"/>
              <a:t>if we had 6.022 X 10</a:t>
            </a:r>
            <a:r>
              <a:rPr lang="en-US" baseline="30000" dirty="0"/>
              <a:t>23</a:t>
            </a:r>
            <a:r>
              <a:rPr lang="en-US" dirty="0"/>
              <a:t> atoms of an element, amu = grams</a:t>
            </a:r>
          </a:p>
          <a:p>
            <a:pPr marL="914400" lvl="2" indent="0" eaLnBrk="1" hangingPunct="1">
              <a:lnSpc>
                <a:spcPct val="90000"/>
              </a:lnSpc>
              <a:buNone/>
              <a:defRPr/>
            </a:pPr>
            <a:r>
              <a:rPr lang="en-US" dirty="0"/>
              <a:t>	(don’t worry about that number for now!)</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3509B92-469E-4E9E-FA52-4D2397422891}"/>
              </a:ext>
            </a:extLst>
          </p:cNvPr>
          <p:cNvSpPr>
            <a:spLocks noGrp="1" noChangeArrowheads="1"/>
          </p:cNvSpPr>
          <p:nvPr>
            <p:ph type="title"/>
          </p:nvPr>
        </p:nvSpPr>
        <p:spPr/>
        <p:txBody>
          <a:bodyPr/>
          <a:lstStyle/>
          <a:p>
            <a:pPr eaLnBrk="1" hangingPunct="1">
              <a:defRPr/>
            </a:pPr>
            <a:r>
              <a:rPr lang="en-US"/>
              <a:t>Periodic Table - Development</a:t>
            </a:r>
          </a:p>
        </p:txBody>
      </p:sp>
      <p:sp>
        <p:nvSpPr>
          <p:cNvPr id="12291" name="Rectangle 3">
            <a:extLst>
              <a:ext uri="{FF2B5EF4-FFF2-40B4-BE49-F238E27FC236}">
                <a16:creationId xmlns:a16="http://schemas.microsoft.com/office/drawing/2014/main" id="{F0BCB8BA-F303-C221-F64C-C27A66B16F8C}"/>
              </a:ext>
            </a:extLst>
          </p:cNvPr>
          <p:cNvSpPr>
            <a:spLocks noGrp="1" noChangeArrowheads="1"/>
          </p:cNvSpPr>
          <p:nvPr>
            <p:ph type="body" idx="1"/>
          </p:nvPr>
        </p:nvSpPr>
        <p:spPr/>
        <p:txBody>
          <a:bodyPr/>
          <a:lstStyle/>
          <a:p>
            <a:pPr marL="0" indent="0" eaLnBrk="1" hangingPunct="1">
              <a:lnSpc>
                <a:spcPct val="80000"/>
              </a:lnSpc>
              <a:buNone/>
              <a:defRPr/>
            </a:pPr>
            <a:r>
              <a:rPr lang="en-US" sz="2800" dirty="0"/>
              <a:t>Mendeleev (mid 1800s)</a:t>
            </a:r>
          </a:p>
          <a:p>
            <a:pPr marL="1035050" lvl="1" indent="-577850" eaLnBrk="1" hangingPunct="1">
              <a:lnSpc>
                <a:spcPct val="80000"/>
              </a:lnSpc>
              <a:defRPr/>
            </a:pPr>
            <a:r>
              <a:rPr lang="en-US" sz="2400" dirty="0"/>
              <a:t>listed by increasing mass, then grouped similar properties</a:t>
            </a:r>
          </a:p>
          <a:p>
            <a:pPr marL="1035050" lvl="1" indent="-577850" eaLnBrk="1" hangingPunct="1">
              <a:lnSpc>
                <a:spcPct val="80000"/>
              </a:lnSpc>
              <a:defRPr/>
            </a:pPr>
            <a:r>
              <a:rPr lang="en-US" sz="2400" dirty="0"/>
              <a:t>periodic = repeating (traits repeat, similar elemental traits fall directly under in columns)</a:t>
            </a:r>
          </a:p>
          <a:p>
            <a:pPr marL="1035050" lvl="1" indent="-577850" eaLnBrk="1" hangingPunct="1">
              <a:lnSpc>
                <a:spcPct val="80000"/>
              </a:lnSpc>
              <a:defRPr/>
            </a:pPr>
            <a:r>
              <a:rPr lang="en-US" sz="2400" dirty="0"/>
              <a:t>only 70 elements discovered at his time, left blank spaces due to traits </a:t>
            </a:r>
          </a:p>
        </p:txBody>
      </p:sp>
      <p:pic>
        <p:nvPicPr>
          <p:cNvPr id="12295" name="Picture 7" descr="Portrait of Dimitri Mendeleyev by Ilya Repin">
            <a:hlinkClick r:id="rId2" tooltip="Portrait of Dimitri Mendeleyev by Ilya Repin"/>
            <a:extLst>
              <a:ext uri="{FF2B5EF4-FFF2-40B4-BE49-F238E27FC236}">
                <a16:creationId xmlns:a16="http://schemas.microsoft.com/office/drawing/2014/main" id="{A538B189-A46C-ADA5-4305-83B3D9F80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00500"/>
            <a:ext cx="22288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table1869-reprint">
            <a:extLst>
              <a:ext uri="{FF2B5EF4-FFF2-40B4-BE49-F238E27FC236}">
                <a16:creationId xmlns:a16="http://schemas.microsoft.com/office/drawing/2014/main" id="{6BAB0DD8-C690-002C-2D8C-06A8BD8B1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62400"/>
            <a:ext cx="4876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par>
                                <p:cTn id="8" presetID="51" presetClass="entr" presetSubtype="0" fill="hold"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fade">
                                      <p:cBhvr>
                                        <p:cTn id="10" dur="770" decel="100000"/>
                                        <p:tgtEl>
                                          <p:spTgt spid="12295"/>
                                        </p:tgtEl>
                                      </p:cBhvr>
                                    </p:animEffect>
                                    <p:animScale>
                                      <p:cBhvr>
                                        <p:cTn id="11" dur="770" decel="100000"/>
                                        <p:tgtEl>
                                          <p:spTgt spid="12295"/>
                                        </p:tgtEl>
                                      </p:cBhvr>
                                      <p:from x="10000" y="10000"/>
                                      <p:to x="200000" y="450000"/>
                                    </p:animScale>
                                    <p:animScale>
                                      <p:cBhvr>
                                        <p:cTn id="12" dur="1230" accel="100000" fill="hold">
                                          <p:stCondLst>
                                            <p:cond delay="770"/>
                                          </p:stCondLst>
                                        </p:cTn>
                                        <p:tgtEl>
                                          <p:spTgt spid="12295"/>
                                        </p:tgtEl>
                                      </p:cBhvr>
                                      <p:from x="200000" y="450000"/>
                                      <p:to x="100000" y="100000"/>
                                    </p:animScale>
                                    <p:set>
                                      <p:cBhvr>
                                        <p:cTn id="13" dur="770" fill="hold"/>
                                        <p:tgtEl>
                                          <p:spTgt spid="12295"/>
                                        </p:tgtEl>
                                        <p:attrNameLst>
                                          <p:attrName>ppt_x</p:attrName>
                                        </p:attrNameLst>
                                      </p:cBhvr>
                                      <p:to>
                                        <p:strVal val="(0.5)"/>
                                      </p:to>
                                    </p:set>
                                    <p:anim from="(0.5)" to="(#ppt_x)" calcmode="lin" valueType="num">
                                      <p:cBhvr>
                                        <p:cTn id="14" dur="1230" accel="100000" fill="hold">
                                          <p:stCondLst>
                                            <p:cond delay="770"/>
                                          </p:stCondLst>
                                        </p:cTn>
                                        <p:tgtEl>
                                          <p:spTgt spid="12295"/>
                                        </p:tgtEl>
                                        <p:attrNameLst>
                                          <p:attrName>ppt_x</p:attrName>
                                        </p:attrNameLst>
                                      </p:cBhvr>
                                    </p:anim>
                                    <p:set>
                                      <p:cBhvr>
                                        <p:cTn id="15" dur="770" fill="hold"/>
                                        <p:tgtEl>
                                          <p:spTgt spid="12295"/>
                                        </p:tgtEl>
                                        <p:attrNameLst>
                                          <p:attrName>ppt_y</p:attrName>
                                        </p:attrNameLst>
                                      </p:cBhvr>
                                      <p:to>
                                        <p:strVal val="(#ppt_y+0.4)"/>
                                      </p:to>
                                    </p:set>
                                    <p:anim from="(#ppt_y+0.4)" to="(#ppt_y)" calcmode="lin" valueType="num">
                                      <p:cBhvr>
                                        <p:cTn id="16" dur="1230" accel="100000" fill="hold">
                                          <p:stCondLst>
                                            <p:cond delay="770"/>
                                          </p:stCondLst>
                                        </p:cTn>
                                        <p:tgtEl>
                                          <p:spTgt spid="12295"/>
                                        </p:tgtEl>
                                        <p:attrNameLst>
                                          <p:attrName>ppt_y</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Effect transition="in" filter="dissolve">
                                      <p:cBhvr>
                                        <p:cTn id="21" dur="500"/>
                                        <p:tgtEl>
                                          <p:spTgt spid="1229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91">
                                            <p:txEl>
                                              <p:pRg st="2" end="2"/>
                                            </p:txEl>
                                          </p:spTgt>
                                        </p:tgtEl>
                                        <p:attrNameLst>
                                          <p:attrName>style.visibility</p:attrName>
                                        </p:attrNameLst>
                                      </p:cBhvr>
                                      <p:to>
                                        <p:strVal val="visible"/>
                                      </p:to>
                                    </p:set>
                                    <p:animEffect transition="in" filter="dissolve">
                                      <p:cBhvr>
                                        <p:cTn id="26" dur="500"/>
                                        <p:tgtEl>
                                          <p:spTgt spid="1229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Effect transition="in" filter="dissolve">
                                      <p:cBhvr>
                                        <p:cTn id="31" dur="500"/>
                                        <p:tgtEl>
                                          <p:spTgt spid="12291">
                                            <p:txEl>
                                              <p:pRg st="3" end="3"/>
                                            </p:txEl>
                                          </p:spTgt>
                                        </p:tgtEl>
                                      </p:cBhvr>
                                    </p:animEffect>
                                  </p:childTnLst>
                                </p:cTn>
                              </p:par>
                              <p:par>
                                <p:cTn id="32" presetID="51" presetClass="entr" presetSubtype="0" fill="hold" nodeType="withEffect">
                                  <p:stCondLst>
                                    <p:cond delay="0"/>
                                  </p:stCondLst>
                                  <p:childTnLst>
                                    <p:set>
                                      <p:cBhvr>
                                        <p:cTn id="33" dur="1" fill="hold">
                                          <p:stCondLst>
                                            <p:cond delay="0"/>
                                          </p:stCondLst>
                                        </p:cTn>
                                        <p:tgtEl>
                                          <p:spTgt spid="12297"/>
                                        </p:tgtEl>
                                        <p:attrNameLst>
                                          <p:attrName>style.visibility</p:attrName>
                                        </p:attrNameLst>
                                      </p:cBhvr>
                                      <p:to>
                                        <p:strVal val="visible"/>
                                      </p:to>
                                    </p:set>
                                    <p:animEffect transition="in" filter="fade">
                                      <p:cBhvr>
                                        <p:cTn id="34" dur="770" decel="100000"/>
                                        <p:tgtEl>
                                          <p:spTgt spid="12297"/>
                                        </p:tgtEl>
                                      </p:cBhvr>
                                    </p:animEffect>
                                    <p:animScale>
                                      <p:cBhvr>
                                        <p:cTn id="35" dur="770" decel="100000"/>
                                        <p:tgtEl>
                                          <p:spTgt spid="12297"/>
                                        </p:tgtEl>
                                      </p:cBhvr>
                                      <p:from x="10000" y="10000"/>
                                      <p:to x="200000" y="450000"/>
                                    </p:animScale>
                                    <p:animScale>
                                      <p:cBhvr>
                                        <p:cTn id="36" dur="1230" accel="100000" fill="hold">
                                          <p:stCondLst>
                                            <p:cond delay="770"/>
                                          </p:stCondLst>
                                        </p:cTn>
                                        <p:tgtEl>
                                          <p:spTgt spid="12297"/>
                                        </p:tgtEl>
                                      </p:cBhvr>
                                      <p:from x="200000" y="450000"/>
                                      <p:to x="100000" y="100000"/>
                                    </p:animScale>
                                    <p:set>
                                      <p:cBhvr>
                                        <p:cTn id="37" dur="770" fill="hold"/>
                                        <p:tgtEl>
                                          <p:spTgt spid="12297"/>
                                        </p:tgtEl>
                                        <p:attrNameLst>
                                          <p:attrName>ppt_x</p:attrName>
                                        </p:attrNameLst>
                                      </p:cBhvr>
                                      <p:to>
                                        <p:strVal val="(0.5)"/>
                                      </p:to>
                                    </p:set>
                                    <p:anim from="(0.5)" to="(#ppt_x)" calcmode="lin" valueType="num">
                                      <p:cBhvr>
                                        <p:cTn id="38" dur="1230" accel="100000" fill="hold">
                                          <p:stCondLst>
                                            <p:cond delay="770"/>
                                          </p:stCondLst>
                                        </p:cTn>
                                        <p:tgtEl>
                                          <p:spTgt spid="12297"/>
                                        </p:tgtEl>
                                        <p:attrNameLst>
                                          <p:attrName>ppt_x</p:attrName>
                                        </p:attrNameLst>
                                      </p:cBhvr>
                                    </p:anim>
                                    <p:set>
                                      <p:cBhvr>
                                        <p:cTn id="39" dur="770" fill="hold"/>
                                        <p:tgtEl>
                                          <p:spTgt spid="12297"/>
                                        </p:tgtEl>
                                        <p:attrNameLst>
                                          <p:attrName>ppt_y</p:attrName>
                                        </p:attrNameLst>
                                      </p:cBhvr>
                                      <p:to>
                                        <p:strVal val="(#ppt_y+0.4)"/>
                                      </p:to>
                                    </p:set>
                                    <p:anim from="(#ppt_y+0.4)" to="(#ppt_y)" calcmode="lin" valueType="num">
                                      <p:cBhvr>
                                        <p:cTn id="40" dur="1230" accel="100000" fill="hold">
                                          <p:stCondLst>
                                            <p:cond delay="770"/>
                                          </p:stCondLst>
                                        </p:cTn>
                                        <p:tgtEl>
                                          <p:spTgt spid="1229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1EA8A9-8512-2598-762D-49DF2B9E4EE4}"/>
              </a:ext>
            </a:extLst>
          </p:cNvPr>
          <p:cNvSpPr>
            <a:spLocks noGrp="1" noChangeArrowheads="1"/>
          </p:cNvSpPr>
          <p:nvPr>
            <p:ph type="title"/>
          </p:nvPr>
        </p:nvSpPr>
        <p:spPr/>
        <p:txBody>
          <a:bodyPr/>
          <a:lstStyle/>
          <a:p>
            <a:pPr eaLnBrk="1" hangingPunct="1">
              <a:defRPr/>
            </a:pPr>
            <a:endParaRPr lang="en-US"/>
          </a:p>
        </p:txBody>
      </p:sp>
      <p:sp>
        <p:nvSpPr>
          <p:cNvPr id="30723" name="Rectangle 3">
            <a:extLst>
              <a:ext uri="{FF2B5EF4-FFF2-40B4-BE49-F238E27FC236}">
                <a16:creationId xmlns:a16="http://schemas.microsoft.com/office/drawing/2014/main" id="{09346D89-6B51-1633-3820-A48B2E4618F0}"/>
              </a:ext>
            </a:extLst>
          </p:cNvPr>
          <p:cNvSpPr>
            <a:spLocks noGrp="1" noChangeArrowheads="1"/>
          </p:cNvSpPr>
          <p:nvPr>
            <p:ph type="body" idx="1"/>
          </p:nvPr>
        </p:nvSpPr>
        <p:spPr/>
        <p:txBody>
          <a:bodyPr/>
          <a:lstStyle/>
          <a:p>
            <a:pPr marL="0" indent="0" eaLnBrk="1" hangingPunct="1">
              <a:buNone/>
              <a:defRPr/>
            </a:pPr>
            <a:r>
              <a:rPr lang="en-US" dirty="0"/>
              <a:t>Moseley (1913)</a:t>
            </a:r>
          </a:p>
          <a:p>
            <a:pPr lvl="1" eaLnBrk="1" hangingPunct="1">
              <a:defRPr/>
            </a:pPr>
            <a:r>
              <a:rPr lang="en-US" dirty="0"/>
              <a:t>listed by increasing number, not mass</a:t>
            </a:r>
          </a:p>
          <a:p>
            <a:pPr lvl="1" eaLnBrk="1" hangingPunct="1">
              <a:defRPr/>
            </a:pPr>
            <a:r>
              <a:rPr lang="en-US" dirty="0"/>
              <a:t>periodic law = elements are arranged in order of increasing #, repetition of traits directly under similar elements</a:t>
            </a:r>
          </a:p>
          <a:p>
            <a:pPr eaLnBrk="1" hangingPunct="1">
              <a:defRPr/>
            </a:pPr>
            <a:endParaRPr lang="en-US" dirty="0"/>
          </a:p>
        </p:txBody>
      </p:sp>
      <p:pic>
        <p:nvPicPr>
          <p:cNvPr id="30724" name="Picture 4" descr="Henry Moseley at work. This rare image is the only non-portrait photograph known of the physicist.">
            <a:hlinkClick r:id="rId2" tooltip="Henry Moseley at work. This rare image is the only non-portrait photograph known of the physicist."/>
            <a:extLst>
              <a:ext uri="{FF2B5EF4-FFF2-40B4-BE49-F238E27FC236}">
                <a16:creationId xmlns:a16="http://schemas.microsoft.com/office/drawing/2014/main" id="{E45496A0-4C89-BCA3-AA52-D963D75A8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57600"/>
            <a:ext cx="21478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0724"/>
                                        </p:tgtEl>
                                        <p:attrNameLst>
                                          <p:attrName>style.visibility</p:attrName>
                                        </p:attrNameLst>
                                      </p:cBhvr>
                                      <p:to>
                                        <p:strVal val="visible"/>
                                      </p:to>
                                    </p:set>
                                    <p:anim calcmode="lin" valueType="num">
                                      <p:cBhvr additive="base">
                                        <p:cTn id="10" dur="500" fill="hold"/>
                                        <p:tgtEl>
                                          <p:spTgt spid="30724"/>
                                        </p:tgtEl>
                                        <p:attrNameLst>
                                          <p:attrName>ppt_x</p:attrName>
                                        </p:attrNameLst>
                                      </p:cBhvr>
                                      <p:tavLst>
                                        <p:tav tm="0">
                                          <p:val>
                                            <p:strVal val="#ppt_x"/>
                                          </p:val>
                                        </p:tav>
                                        <p:tav tm="100000">
                                          <p:val>
                                            <p:strVal val="#ppt_x"/>
                                          </p:val>
                                        </p:tav>
                                      </p:tavLst>
                                    </p:anim>
                                    <p:anim calcmode="lin" valueType="num">
                                      <p:cBhvr additive="base">
                                        <p:cTn id="11"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0723">
                                            <p:txEl>
                                              <p:pRg st="1" end="1"/>
                                            </p:txEl>
                                          </p:spTgt>
                                        </p:tgtEl>
                                        <p:attrNameLst>
                                          <p:attrName>style.visibility</p:attrName>
                                        </p:attrNameLst>
                                      </p:cBhvr>
                                      <p:to>
                                        <p:strVal val="visible"/>
                                      </p:to>
                                    </p:set>
                                    <p:animEffect transition="in" filter="dissolve">
                                      <p:cBhvr>
                                        <p:cTn id="16" dur="500"/>
                                        <p:tgtEl>
                                          <p:spTgt spid="307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dissolve">
                                      <p:cBhvr>
                                        <p:cTn id="21"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3F88228-21E9-1EA2-5E90-AB3E610325CA}"/>
              </a:ext>
            </a:extLst>
          </p:cNvPr>
          <p:cNvSpPr>
            <a:spLocks noGrp="1" noChangeArrowheads="1"/>
          </p:cNvSpPr>
          <p:nvPr>
            <p:ph type="title"/>
          </p:nvPr>
        </p:nvSpPr>
        <p:spPr/>
        <p:txBody>
          <a:bodyPr/>
          <a:lstStyle/>
          <a:p>
            <a:pPr eaLnBrk="1" hangingPunct="1">
              <a:defRPr/>
            </a:pPr>
            <a:r>
              <a:rPr lang="en-US"/>
              <a:t>Periodic Table - Modern</a:t>
            </a:r>
          </a:p>
        </p:txBody>
      </p:sp>
      <p:sp>
        <p:nvSpPr>
          <p:cNvPr id="13315" name="Rectangle 3">
            <a:extLst>
              <a:ext uri="{FF2B5EF4-FFF2-40B4-BE49-F238E27FC236}">
                <a16:creationId xmlns:a16="http://schemas.microsoft.com/office/drawing/2014/main" id="{C73129F7-8E5D-87DC-907B-8D80A12EEB38}"/>
              </a:ext>
            </a:extLst>
          </p:cNvPr>
          <p:cNvSpPr>
            <a:spLocks noGrp="1" noChangeArrowheads="1"/>
          </p:cNvSpPr>
          <p:nvPr>
            <p:ph type="body" idx="1"/>
          </p:nvPr>
        </p:nvSpPr>
        <p:spPr/>
        <p:txBody>
          <a:bodyPr/>
          <a:lstStyle/>
          <a:p>
            <a:pPr marL="660400" indent="-660400" eaLnBrk="1" hangingPunct="1">
              <a:defRPr/>
            </a:pPr>
            <a:r>
              <a:rPr lang="en-US"/>
              <a:t>placement of atomic #, mass, abbreviation, etc.</a:t>
            </a:r>
          </a:p>
          <a:p>
            <a:pPr marL="660400" indent="-660400" eaLnBrk="1" hangingPunct="1">
              <a:defRPr/>
            </a:pPr>
            <a:r>
              <a:rPr lang="en-US"/>
              <a:t>horizontal rows = periods (7 total)</a:t>
            </a:r>
          </a:p>
          <a:p>
            <a:pPr marL="660400" indent="-660400" eaLnBrk="1" hangingPunct="1">
              <a:defRPr/>
            </a:pPr>
            <a:r>
              <a:rPr lang="en-US"/>
              <a:t>vertical columns = group or family (18 total – ignore letters, roman numerals)</a:t>
            </a:r>
          </a:p>
        </p:txBody>
      </p:sp>
      <p:sp>
        <p:nvSpPr>
          <p:cNvPr id="16388" name="Text Box 6">
            <a:extLst>
              <a:ext uri="{FF2B5EF4-FFF2-40B4-BE49-F238E27FC236}">
                <a16:creationId xmlns:a16="http://schemas.microsoft.com/office/drawing/2014/main" id="{0D628D8C-1924-18B7-33F4-6094C6E61BC5}"/>
              </a:ext>
            </a:extLst>
          </p:cNvPr>
          <p:cNvSpPr txBox="1">
            <a:spLocks noChangeArrowheads="1"/>
          </p:cNvSpPr>
          <p:nvPr/>
        </p:nvSpPr>
        <p:spPr bwMode="auto">
          <a:xfrm>
            <a:off x="2438400" y="4876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50000"/>
              </a:spcBef>
              <a:buClrTx/>
              <a:buFontTx/>
              <a:buNone/>
            </a:pPr>
            <a:r>
              <a:rPr lang="en-US" altLang="en-US" sz="1800">
                <a:hlinkClick r:id="rId3"/>
              </a:rPr>
              <a:t>Table</a:t>
            </a:r>
            <a:endParaRPr lang="en-US" altLang="en-US" sz="180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405AF24-959B-60D5-AF1E-7E48DB526E8E}"/>
              </a:ext>
            </a:extLst>
          </p:cNvPr>
          <p:cNvSpPr>
            <a:spLocks noGrp="1" noChangeArrowheads="1"/>
          </p:cNvSpPr>
          <p:nvPr>
            <p:ph type="title"/>
          </p:nvPr>
        </p:nvSpPr>
        <p:spPr/>
        <p:txBody>
          <a:bodyPr/>
          <a:lstStyle/>
          <a:p>
            <a:pPr eaLnBrk="1" hangingPunct="1">
              <a:defRPr/>
            </a:pPr>
            <a:r>
              <a:rPr lang="en-US"/>
              <a:t>Families</a:t>
            </a:r>
          </a:p>
        </p:txBody>
      </p:sp>
      <p:sp>
        <p:nvSpPr>
          <p:cNvPr id="14339" name="Rectangle 3">
            <a:extLst>
              <a:ext uri="{FF2B5EF4-FFF2-40B4-BE49-F238E27FC236}">
                <a16:creationId xmlns:a16="http://schemas.microsoft.com/office/drawing/2014/main" id="{8077A671-EB68-01AA-29B7-1EED5AA654BD}"/>
              </a:ext>
            </a:extLst>
          </p:cNvPr>
          <p:cNvSpPr>
            <a:spLocks noGrp="1" noChangeArrowheads="1"/>
          </p:cNvSpPr>
          <p:nvPr>
            <p:ph type="body" idx="1"/>
          </p:nvPr>
        </p:nvSpPr>
        <p:spPr/>
        <p:txBody>
          <a:bodyPr/>
          <a:lstStyle/>
          <a:p>
            <a:pPr marL="457200" lvl="1" indent="0" eaLnBrk="1" hangingPunct="1">
              <a:buNone/>
              <a:defRPr/>
            </a:pPr>
            <a:r>
              <a:rPr lang="en-US" dirty="0"/>
              <a:t>	</a:t>
            </a:r>
            <a:r>
              <a:rPr lang="en-US" u="sng" dirty="0"/>
              <a:t>metals</a:t>
            </a:r>
            <a:r>
              <a:rPr lang="en-US" dirty="0"/>
              <a:t> </a:t>
            </a:r>
          </a:p>
          <a:p>
            <a:pPr marL="457200" lvl="1" indent="0" eaLnBrk="1" hangingPunct="1">
              <a:buNone/>
              <a:defRPr/>
            </a:pPr>
            <a:r>
              <a:rPr lang="en-US" dirty="0"/>
              <a:t>	electrical conductivity</a:t>
            </a:r>
          </a:p>
          <a:p>
            <a:pPr marL="457200" lvl="1" indent="0" eaLnBrk="1" hangingPunct="1">
              <a:buNone/>
              <a:defRPr/>
            </a:pPr>
            <a:r>
              <a:rPr lang="en-US" dirty="0"/>
              <a:t>	ductile</a:t>
            </a:r>
          </a:p>
          <a:p>
            <a:pPr marL="457200" lvl="1" indent="0" eaLnBrk="1" hangingPunct="1">
              <a:buNone/>
              <a:defRPr/>
            </a:pPr>
            <a:r>
              <a:rPr lang="en-US" dirty="0"/>
              <a:t>	malleable</a:t>
            </a:r>
          </a:p>
          <a:p>
            <a:pPr marL="457200" lvl="1" indent="0" eaLnBrk="1" hangingPunct="1">
              <a:buNone/>
              <a:defRPr/>
            </a:pPr>
            <a:r>
              <a:rPr lang="en-US" dirty="0"/>
              <a:t>	lustrous</a:t>
            </a:r>
          </a:p>
          <a:p>
            <a:pPr marL="660400" indent="-660400" eaLnBrk="1" hangingPunct="1">
              <a:defRPr/>
            </a:pPr>
            <a:r>
              <a:rPr lang="en-US" dirty="0"/>
              <a:t>alkali metals</a:t>
            </a:r>
          </a:p>
          <a:p>
            <a:pPr marL="660400" indent="-660400" eaLnBrk="1" hangingPunct="1">
              <a:defRPr/>
            </a:pPr>
            <a:r>
              <a:rPr lang="en-US" dirty="0"/>
              <a:t>alkaline earth metals</a:t>
            </a:r>
          </a:p>
          <a:p>
            <a:pPr marL="660400" indent="-660400" eaLnBrk="1" hangingPunct="1">
              <a:defRPr/>
            </a:pPr>
            <a:r>
              <a:rPr lang="en-US" dirty="0"/>
              <a:t>transition metals </a:t>
            </a:r>
          </a:p>
        </p:txBody>
      </p:sp>
      <p:pic>
        <p:nvPicPr>
          <p:cNvPr id="17412" name="Picture 4" descr="MPj03876960000[1]">
            <a:extLst>
              <a:ext uri="{FF2B5EF4-FFF2-40B4-BE49-F238E27FC236}">
                <a16:creationId xmlns:a16="http://schemas.microsoft.com/office/drawing/2014/main" id="{4C9FFC76-5E06-0CBA-AD61-5B288260D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500"/>
                                        <p:tgtEl>
                                          <p:spTgt spid="14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fade">
                                      <p:cBhvr>
                                        <p:cTn id="42"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95BED5B-CAE9-BCD6-3F95-B717678079A4}"/>
              </a:ext>
            </a:extLst>
          </p:cNvPr>
          <p:cNvSpPr>
            <a:spLocks noGrp="1" noChangeArrowheads="1"/>
          </p:cNvSpPr>
          <p:nvPr>
            <p:ph type="title"/>
          </p:nvPr>
        </p:nvSpPr>
        <p:spPr/>
        <p:txBody>
          <a:bodyPr/>
          <a:lstStyle/>
          <a:p>
            <a:pPr eaLnBrk="1" hangingPunct="1">
              <a:defRPr/>
            </a:pPr>
            <a:r>
              <a:rPr lang="en-US"/>
              <a:t>Families</a:t>
            </a:r>
          </a:p>
        </p:txBody>
      </p:sp>
      <p:sp>
        <p:nvSpPr>
          <p:cNvPr id="15363" name="Rectangle 3">
            <a:extLst>
              <a:ext uri="{FF2B5EF4-FFF2-40B4-BE49-F238E27FC236}">
                <a16:creationId xmlns:a16="http://schemas.microsoft.com/office/drawing/2014/main" id="{0767A2D6-6D0A-EA54-8E5E-37C853E6167C}"/>
              </a:ext>
            </a:extLst>
          </p:cNvPr>
          <p:cNvSpPr>
            <a:spLocks noGrp="1" noChangeArrowheads="1"/>
          </p:cNvSpPr>
          <p:nvPr>
            <p:ph type="body" idx="1"/>
          </p:nvPr>
        </p:nvSpPr>
        <p:spPr/>
        <p:txBody>
          <a:bodyPr/>
          <a:lstStyle/>
          <a:p>
            <a:pPr marL="457200" lvl="1" indent="0" eaLnBrk="1" hangingPunct="1">
              <a:lnSpc>
                <a:spcPct val="80000"/>
              </a:lnSpc>
              <a:buNone/>
              <a:defRPr/>
            </a:pPr>
            <a:r>
              <a:rPr lang="en-US" sz="2400" u="sng" dirty="0"/>
              <a:t>nonmetals</a:t>
            </a:r>
          </a:p>
          <a:p>
            <a:pPr marL="457200" lvl="1" indent="0" eaLnBrk="1" hangingPunct="1">
              <a:lnSpc>
                <a:spcPct val="80000"/>
              </a:lnSpc>
              <a:buNone/>
              <a:defRPr/>
            </a:pPr>
            <a:r>
              <a:rPr lang="en-US" sz="2400" dirty="0"/>
              <a:t>	poor conductors</a:t>
            </a:r>
          </a:p>
          <a:p>
            <a:pPr marL="457200" lvl="1" indent="0" eaLnBrk="1" hangingPunct="1">
              <a:lnSpc>
                <a:spcPct val="80000"/>
              </a:lnSpc>
              <a:buNone/>
              <a:defRPr/>
            </a:pPr>
            <a:r>
              <a:rPr lang="en-US" sz="2400" dirty="0"/>
              <a:t>	</a:t>
            </a:r>
            <a:r>
              <a:rPr lang="en-US" sz="2400" dirty="0" err="1"/>
              <a:t>nonlustrous</a:t>
            </a:r>
            <a:endParaRPr lang="en-US" sz="2400" dirty="0"/>
          </a:p>
          <a:p>
            <a:pPr marL="457200" lvl="1" indent="0" eaLnBrk="1" hangingPunct="1">
              <a:lnSpc>
                <a:spcPct val="80000"/>
              </a:lnSpc>
              <a:buNone/>
              <a:defRPr/>
            </a:pPr>
            <a:r>
              <a:rPr lang="en-US" sz="2400" dirty="0"/>
              <a:t>	brittle solids/gases, liquids at room temp</a:t>
            </a:r>
            <a:endParaRPr lang="en-US" sz="2800" dirty="0"/>
          </a:p>
          <a:p>
            <a:pPr eaLnBrk="1" hangingPunct="1">
              <a:lnSpc>
                <a:spcPct val="80000"/>
              </a:lnSpc>
              <a:defRPr/>
            </a:pPr>
            <a:r>
              <a:rPr lang="en-US" sz="2800" dirty="0"/>
              <a:t>chalcogens</a:t>
            </a:r>
          </a:p>
          <a:p>
            <a:pPr eaLnBrk="1" hangingPunct="1">
              <a:lnSpc>
                <a:spcPct val="80000"/>
              </a:lnSpc>
              <a:defRPr/>
            </a:pPr>
            <a:r>
              <a:rPr lang="en-US" sz="2800" dirty="0"/>
              <a:t>halogens</a:t>
            </a:r>
          </a:p>
          <a:p>
            <a:pPr eaLnBrk="1" hangingPunct="1">
              <a:lnSpc>
                <a:spcPct val="80000"/>
              </a:lnSpc>
              <a:defRPr/>
            </a:pPr>
            <a:r>
              <a:rPr lang="en-US" sz="2800" dirty="0"/>
              <a:t>noble gases</a:t>
            </a:r>
          </a:p>
          <a:p>
            <a:pPr eaLnBrk="1" hangingPunct="1">
              <a:lnSpc>
                <a:spcPct val="80000"/>
              </a:lnSpc>
              <a:defRPr/>
            </a:pPr>
            <a:r>
              <a:rPr lang="en-US" sz="2800" dirty="0"/>
              <a:t>lanthanoids</a:t>
            </a:r>
          </a:p>
          <a:p>
            <a:pPr eaLnBrk="1" hangingPunct="1">
              <a:lnSpc>
                <a:spcPct val="80000"/>
              </a:lnSpc>
              <a:defRPr/>
            </a:pPr>
            <a:r>
              <a:rPr lang="en-US" sz="2800" dirty="0"/>
              <a:t>actinoids</a:t>
            </a:r>
          </a:p>
          <a:p>
            <a:pPr eaLnBrk="1" hangingPunct="1">
              <a:lnSpc>
                <a:spcPct val="80000"/>
              </a:lnSpc>
              <a:defRPr/>
            </a:pPr>
            <a:r>
              <a:rPr lang="en-US" sz="2800" dirty="0"/>
              <a:t>metalloids (staircase – down &amp; over, skipping aluminum) – traits of both metals &amp; nonmetals</a:t>
            </a:r>
          </a:p>
          <a:p>
            <a:pPr eaLnBrk="1" hangingPunct="1">
              <a:lnSpc>
                <a:spcPct val="80000"/>
              </a:lnSpc>
              <a:defRPr/>
            </a:pPr>
            <a:endParaRPr lang="en-US"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fade">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fade">
                                      <p:cBhvr>
                                        <p:cTn id="47" dur="500"/>
                                        <p:tgtEl>
                                          <p:spTgt spid="153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fade">
                                      <p:cBhvr>
                                        <p:cTn id="52"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DDBE04F-7057-99FB-2EA2-FD1256DAEBC9}"/>
              </a:ext>
            </a:extLst>
          </p:cNvPr>
          <p:cNvSpPr>
            <a:spLocks noGrp="1" noChangeArrowheads="1"/>
          </p:cNvSpPr>
          <p:nvPr>
            <p:ph type="title"/>
          </p:nvPr>
        </p:nvSpPr>
        <p:spPr/>
        <p:txBody>
          <a:bodyPr/>
          <a:lstStyle/>
          <a:p>
            <a:pPr eaLnBrk="1" hangingPunct="1">
              <a:defRPr/>
            </a:pPr>
            <a:endParaRPr lang="en-US"/>
          </a:p>
        </p:txBody>
      </p:sp>
      <p:sp>
        <p:nvSpPr>
          <p:cNvPr id="32771" name="Rectangle 3">
            <a:extLst>
              <a:ext uri="{FF2B5EF4-FFF2-40B4-BE49-F238E27FC236}">
                <a16:creationId xmlns:a16="http://schemas.microsoft.com/office/drawing/2014/main" id="{63CA9D3F-4261-EEA4-AE74-60DF533CA6AC}"/>
              </a:ext>
            </a:extLst>
          </p:cNvPr>
          <p:cNvSpPr>
            <a:spLocks noGrp="1" noChangeArrowheads="1"/>
          </p:cNvSpPr>
          <p:nvPr>
            <p:ph type="body" idx="1"/>
          </p:nvPr>
        </p:nvSpPr>
        <p:spPr/>
        <p:txBody>
          <a:bodyPr/>
          <a:lstStyle/>
          <a:p>
            <a:pPr eaLnBrk="1" hangingPunct="1">
              <a:defRPr/>
            </a:pPr>
            <a:endParaRPr lang="en-US" dirty="0"/>
          </a:p>
        </p:txBody>
      </p:sp>
      <p:pic>
        <p:nvPicPr>
          <p:cNvPr id="19460" name="Picture 2" descr="A picture containing graphical user interface&#10;&#10;Description automatically generated">
            <a:extLst>
              <a:ext uri="{FF2B5EF4-FFF2-40B4-BE49-F238E27FC236}">
                <a16:creationId xmlns:a16="http://schemas.microsoft.com/office/drawing/2014/main" id="{A3A776A3-426F-38F8-7714-1B5BAD010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988"/>
            <a:ext cx="5721350"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F929016-8726-D98D-F23F-94A866173EC1}"/>
              </a:ext>
            </a:extLst>
          </p:cNvPr>
          <p:cNvSpPr>
            <a:spLocks noGrp="1" noChangeArrowheads="1"/>
          </p:cNvSpPr>
          <p:nvPr>
            <p:ph type="title"/>
          </p:nvPr>
        </p:nvSpPr>
        <p:spPr/>
        <p:txBody>
          <a:bodyPr/>
          <a:lstStyle/>
          <a:p>
            <a:pPr marL="1117600" indent="-1117600" eaLnBrk="1" hangingPunct="1">
              <a:defRPr/>
            </a:pPr>
            <a:r>
              <a:rPr lang="en-US"/>
              <a:t>Atoms - Early models</a:t>
            </a:r>
          </a:p>
        </p:txBody>
      </p:sp>
      <p:sp>
        <p:nvSpPr>
          <p:cNvPr id="6147" name="Rectangle 3">
            <a:extLst>
              <a:ext uri="{FF2B5EF4-FFF2-40B4-BE49-F238E27FC236}">
                <a16:creationId xmlns:a16="http://schemas.microsoft.com/office/drawing/2014/main" id="{8E00D5AA-EB87-0E88-F9B8-390B482851DD}"/>
              </a:ext>
            </a:extLst>
          </p:cNvPr>
          <p:cNvSpPr>
            <a:spLocks noGrp="1" noChangeArrowheads="1"/>
          </p:cNvSpPr>
          <p:nvPr>
            <p:ph type="body" idx="1"/>
          </p:nvPr>
        </p:nvSpPr>
        <p:spPr/>
        <p:txBody>
          <a:bodyPr/>
          <a:lstStyle/>
          <a:p>
            <a:pPr marL="660400" indent="-660400" eaLnBrk="1" hangingPunct="1">
              <a:defRPr/>
            </a:pPr>
            <a:r>
              <a:rPr lang="en-US" sz="2800"/>
              <a:t>Democritus vs. Aristotle</a:t>
            </a:r>
          </a:p>
          <a:p>
            <a:pPr marL="660400" indent="-660400" eaLnBrk="1" hangingPunct="1">
              <a:defRPr/>
            </a:pPr>
            <a:r>
              <a:rPr lang="en-US" sz="2800"/>
              <a:t>Dalton &amp; his laws</a:t>
            </a:r>
          </a:p>
          <a:p>
            <a:pPr marL="1035050" lvl="1" indent="-577850" eaLnBrk="1" hangingPunct="1">
              <a:defRPr/>
            </a:pPr>
            <a:r>
              <a:rPr lang="en-US" sz="2400"/>
              <a:t>all elements are composed of indivisible atoms</a:t>
            </a:r>
          </a:p>
          <a:p>
            <a:pPr marL="1035050" lvl="1" indent="-577850" eaLnBrk="1" hangingPunct="1">
              <a:defRPr/>
            </a:pPr>
            <a:r>
              <a:rPr lang="en-US" sz="2400"/>
              <a:t>each element is made of its own unique atom</a:t>
            </a:r>
          </a:p>
          <a:p>
            <a:pPr marL="1035050" lvl="1" indent="-577850" eaLnBrk="1" hangingPunct="1">
              <a:defRPr/>
            </a:pPr>
            <a:r>
              <a:rPr lang="en-US" sz="2400"/>
              <a:t>atoms of different elements can combine in simple, whole-number ratios to form compounds</a:t>
            </a:r>
          </a:p>
          <a:p>
            <a:pPr marL="1035050" lvl="1" indent="-577850" eaLnBrk="1" hangingPunct="1">
              <a:defRPr/>
            </a:pPr>
            <a:r>
              <a:rPr lang="en-US" sz="2400"/>
              <a:t>chemical rxns occur when atoms are separated, joined, or rearranged; one element’s atoms are never changed into another element’s atoms</a:t>
            </a:r>
          </a:p>
        </p:txBody>
      </p:sp>
      <p:pic>
        <p:nvPicPr>
          <p:cNvPr id="6148" name="Picture 4" descr="MCPE02481_0000[1]">
            <a:extLst>
              <a:ext uri="{FF2B5EF4-FFF2-40B4-BE49-F238E27FC236}">
                <a16:creationId xmlns:a16="http://schemas.microsoft.com/office/drawing/2014/main" id="{8BBA1659-177C-8C98-909D-CF86C9802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15589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Cj03536110000[1]">
            <a:extLst>
              <a:ext uri="{FF2B5EF4-FFF2-40B4-BE49-F238E27FC236}">
                <a16:creationId xmlns:a16="http://schemas.microsoft.com/office/drawing/2014/main" id="{680DBF43-AB88-3BFC-52CE-847F927B1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113" y="0"/>
            <a:ext cx="16398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MCj02339870000[1]">
            <a:extLst>
              <a:ext uri="{FF2B5EF4-FFF2-40B4-BE49-F238E27FC236}">
                <a16:creationId xmlns:a16="http://schemas.microsoft.com/office/drawing/2014/main" id="{2714AF43-1148-D998-7A8A-B73AB569C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456238"/>
            <a:ext cx="2971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MCj02339860000[1]">
            <a:extLst>
              <a:ext uri="{FF2B5EF4-FFF2-40B4-BE49-F238E27FC236}">
                <a16:creationId xmlns:a16="http://schemas.microsoft.com/office/drawing/2014/main" id="{1CC70C08-8B8B-5AB0-733F-B8488BBFA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486400"/>
            <a:ext cx="24542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John Dalton">
            <a:hlinkClick r:id="rId6" tooltip="John Dalton"/>
            <a:extLst>
              <a:ext uri="{FF2B5EF4-FFF2-40B4-BE49-F238E27FC236}">
                <a16:creationId xmlns:a16="http://schemas.microsoft.com/office/drawing/2014/main" id="{662539AB-D10D-A3E4-7D03-80AFDC63BC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684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dissolve">
                                      <p:cBhvr>
                                        <p:cTn id="10" dur="500"/>
                                        <p:tgtEl>
                                          <p:spTgt spid="6149"/>
                                        </p:tgtEl>
                                      </p:cBhvr>
                                    </p:animEffect>
                                  </p:childTnLst>
                                </p:cTn>
                              </p:par>
                              <p:par>
                                <p:cTn id="11" presetID="9" presetClass="entr" presetSubtype="0" fill="hold"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transition="in" filter="dissolve">
                                      <p:cBhvr>
                                        <p:cTn id="13" dur="500"/>
                                        <p:tgtEl>
                                          <p:spTgt spid="6154"/>
                                        </p:tgtEl>
                                      </p:cBhvr>
                                    </p:animEffect>
                                  </p:childTnLst>
                                </p:cTn>
                              </p:par>
                              <p:par>
                                <p:cTn id="14" presetID="9" presetClass="entr" presetSubtype="0" fill="hold" nodeType="withEffect">
                                  <p:stCondLst>
                                    <p:cond delay="0"/>
                                  </p:stCondLst>
                                  <p:childTnLst>
                                    <p:set>
                                      <p:cBhvr>
                                        <p:cTn id="15" dur="1" fill="hold">
                                          <p:stCondLst>
                                            <p:cond delay="0"/>
                                          </p:stCondLst>
                                        </p:cTn>
                                        <p:tgtEl>
                                          <p:spTgt spid="6151"/>
                                        </p:tgtEl>
                                        <p:attrNameLst>
                                          <p:attrName>style.visibility</p:attrName>
                                        </p:attrNameLst>
                                      </p:cBhvr>
                                      <p:to>
                                        <p:strVal val="visible"/>
                                      </p:to>
                                    </p:set>
                                    <p:animEffect transition="in" filter="dissolve">
                                      <p:cBhvr>
                                        <p:cTn id="16" dur="500"/>
                                        <p:tgtEl>
                                          <p:spTgt spid="61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Effect transition="in" filter="dissolve">
                                      <p:cBhvr>
                                        <p:cTn id="21" dur="500"/>
                                        <p:tgtEl>
                                          <p:spTgt spid="6147">
                                            <p:txEl>
                                              <p:pRg st="1" end="1"/>
                                            </p:txEl>
                                          </p:spTgt>
                                        </p:tgtEl>
                                      </p:cBhvr>
                                    </p:animEffect>
                                  </p:childTnLst>
                                </p:cTn>
                              </p:par>
                              <p:par>
                                <p:cTn id="22" presetID="51" presetClass="entr" presetSubtype="0" fill="hold" nodeType="withEffect">
                                  <p:stCondLst>
                                    <p:cond delay="0"/>
                                  </p:stCondLst>
                                  <p:childTnLst>
                                    <p:set>
                                      <p:cBhvr>
                                        <p:cTn id="23" dur="1" fill="hold">
                                          <p:stCondLst>
                                            <p:cond delay="0"/>
                                          </p:stCondLst>
                                        </p:cTn>
                                        <p:tgtEl>
                                          <p:spTgt spid="6156"/>
                                        </p:tgtEl>
                                        <p:attrNameLst>
                                          <p:attrName>style.visibility</p:attrName>
                                        </p:attrNameLst>
                                      </p:cBhvr>
                                      <p:to>
                                        <p:strVal val="visible"/>
                                      </p:to>
                                    </p:set>
                                    <p:animEffect transition="in" filter="fade">
                                      <p:cBhvr>
                                        <p:cTn id="24" dur="770" decel="100000"/>
                                        <p:tgtEl>
                                          <p:spTgt spid="6156"/>
                                        </p:tgtEl>
                                      </p:cBhvr>
                                    </p:animEffect>
                                    <p:animScale>
                                      <p:cBhvr>
                                        <p:cTn id="25" dur="770" decel="100000"/>
                                        <p:tgtEl>
                                          <p:spTgt spid="6156"/>
                                        </p:tgtEl>
                                      </p:cBhvr>
                                      <p:from x="10000" y="10000"/>
                                      <p:to x="200000" y="450000"/>
                                    </p:animScale>
                                    <p:animScale>
                                      <p:cBhvr>
                                        <p:cTn id="26" dur="1230" accel="100000" fill="hold">
                                          <p:stCondLst>
                                            <p:cond delay="770"/>
                                          </p:stCondLst>
                                        </p:cTn>
                                        <p:tgtEl>
                                          <p:spTgt spid="6156"/>
                                        </p:tgtEl>
                                      </p:cBhvr>
                                      <p:from x="200000" y="450000"/>
                                      <p:to x="100000" y="100000"/>
                                    </p:animScale>
                                    <p:set>
                                      <p:cBhvr>
                                        <p:cTn id="27" dur="770" fill="hold"/>
                                        <p:tgtEl>
                                          <p:spTgt spid="6156"/>
                                        </p:tgtEl>
                                        <p:attrNameLst>
                                          <p:attrName>ppt_x</p:attrName>
                                        </p:attrNameLst>
                                      </p:cBhvr>
                                      <p:to>
                                        <p:strVal val="(0.5)"/>
                                      </p:to>
                                    </p:set>
                                    <p:anim from="(0.5)" to="(#ppt_x)" calcmode="lin" valueType="num">
                                      <p:cBhvr>
                                        <p:cTn id="28" dur="1230" accel="100000" fill="hold">
                                          <p:stCondLst>
                                            <p:cond delay="770"/>
                                          </p:stCondLst>
                                        </p:cTn>
                                        <p:tgtEl>
                                          <p:spTgt spid="6156"/>
                                        </p:tgtEl>
                                        <p:attrNameLst>
                                          <p:attrName>ppt_x</p:attrName>
                                        </p:attrNameLst>
                                      </p:cBhvr>
                                    </p:anim>
                                    <p:set>
                                      <p:cBhvr>
                                        <p:cTn id="29" dur="770" fill="hold"/>
                                        <p:tgtEl>
                                          <p:spTgt spid="6156"/>
                                        </p:tgtEl>
                                        <p:attrNameLst>
                                          <p:attrName>ppt_y</p:attrName>
                                        </p:attrNameLst>
                                      </p:cBhvr>
                                      <p:to>
                                        <p:strVal val="(#ppt_y+0.4)"/>
                                      </p:to>
                                    </p:set>
                                    <p:anim from="(#ppt_y+0.4)" to="(#ppt_y)" calcmode="lin" valueType="num">
                                      <p:cBhvr>
                                        <p:cTn id="30" dur="1230" accel="100000" fill="hold">
                                          <p:stCondLst>
                                            <p:cond delay="770"/>
                                          </p:stCondLst>
                                        </p:cTn>
                                        <p:tgtEl>
                                          <p:spTgt spid="6156"/>
                                        </p:tgtEl>
                                        <p:attrNameLst>
                                          <p:attrName>ppt_y</p:attrName>
                                        </p:attrNameLst>
                                      </p:cBhvr>
                                    </p:anim>
                                  </p:childTnLst>
                                </p:cTn>
                              </p:par>
                              <p:par>
                                <p:cTn id="31" presetID="9" presetClass="entr" presetSubtype="0" fill="hold" nodeType="with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dissolve">
                                      <p:cBhvr>
                                        <p:cTn id="33" dur="500"/>
                                        <p:tgtEl>
                                          <p:spTgt spid="61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147">
                                            <p:txEl>
                                              <p:pRg st="2" end="2"/>
                                            </p:txEl>
                                          </p:spTgt>
                                        </p:tgtEl>
                                        <p:attrNameLst>
                                          <p:attrName>style.visibility</p:attrName>
                                        </p:attrNameLst>
                                      </p:cBhvr>
                                      <p:to>
                                        <p:strVal val="visible"/>
                                      </p:to>
                                    </p:set>
                                    <p:animEffect transition="in" filter="dissolve">
                                      <p:cBhvr>
                                        <p:cTn id="38" dur="500"/>
                                        <p:tgtEl>
                                          <p:spTgt spid="614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147">
                                            <p:txEl>
                                              <p:pRg st="3" end="3"/>
                                            </p:txEl>
                                          </p:spTgt>
                                        </p:tgtEl>
                                        <p:attrNameLst>
                                          <p:attrName>style.visibility</p:attrName>
                                        </p:attrNameLst>
                                      </p:cBhvr>
                                      <p:to>
                                        <p:strVal val="visible"/>
                                      </p:to>
                                    </p:set>
                                    <p:animEffect transition="in" filter="dissolve">
                                      <p:cBhvr>
                                        <p:cTn id="43" dur="500"/>
                                        <p:tgtEl>
                                          <p:spTgt spid="6147">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147">
                                            <p:txEl>
                                              <p:pRg st="4" end="4"/>
                                            </p:txEl>
                                          </p:spTgt>
                                        </p:tgtEl>
                                        <p:attrNameLst>
                                          <p:attrName>style.visibility</p:attrName>
                                        </p:attrNameLst>
                                      </p:cBhvr>
                                      <p:to>
                                        <p:strVal val="visible"/>
                                      </p:to>
                                    </p:set>
                                    <p:animEffect transition="in" filter="dissolve">
                                      <p:cBhvr>
                                        <p:cTn id="48" dur="500"/>
                                        <p:tgtEl>
                                          <p:spTgt spid="614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147">
                                            <p:txEl>
                                              <p:pRg st="5" end="5"/>
                                            </p:txEl>
                                          </p:spTgt>
                                        </p:tgtEl>
                                        <p:attrNameLst>
                                          <p:attrName>style.visibility</p:attrName>
                                        </p:attrNameLst>
                                      </p:cBhvr>
                                      <p:to>
                                        <p:strVal val="visible"/>
                                      </p:to>
                                    </p:set>
                                    <p:animEffect transition="in" filter="dissolve">
                                      <p:cBhvr>
                                        <p:cTn id="53"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CF8A8EA-8EB0-9755-6154-DEC47673292C}"/>
              </a:ext>
            </a:extLst>
          </p:cNvPr>
          <p:cNvSpPr>
            <a:spLocks noGrp="1" noChangeArrowheads="1"/>
          </p:cNvSpPr>
          <p:nvPr>
            <p:ph type="title"/>
          </p:nvPr>
        </p:nvSpPr>
        <p:spPr/>
        <p:txBody>
          <a:bodyPr/>
          <a:lstStyle/>
          <a:p>
            <a:pPr marL="1117600" indent="-1117600" eaLnBrk="1" hangingPunct="1">
              <a:defRPr/>
            </a:pPr>
            <a:r>
              <a:rPr lang="en-US"/>
              <a:t>Atoms - Early models </a:t>
            </a:r>
          </a:p>
        </p:txBody>
      </p:sp>
      <p:sp>
        <p:nvSpPr>
          <p:cNvPr id="7171" name="Rectangle 3">
            <a:extLst>
              <a:ext uri="{FF2B5EF4-FFF2-40B4-BE49-F238E27FC236}">
                <a16:creationId xmlns:a16="http://schemas.microsoft.com/office/drawing/2014/main" id="{DD2025E1-2B4A-EC5C-4FEB-16A8F0758E82}"/>
              </a:ext>
            </a:extLst>
          </p:cNvPr>
          <p:cNvSpPr>
            <a:spLocks noGrp="1" noChangeArrowheads="1"/>
          </p:cNvSpPr>
          <p:nvPr>
            <p:ph type="body" idx="1"/>
          </p:nvPr>
        </p:nvSpPr>
        <p:spPr/>
        <p:txBody>
          <a:bodyPr/>
          <a:lstStyle/>
          <a:p>
            <a:pPr marL="660400" indent="-660400" eaLnBrk="1" hangingPunct="1">
              <a:lnSpc>
                <a:spcPct val="90000"/>
              </a:lnSpc>
              <a:defRPr/>
            </a:pPr>
            <a:r>
              <a:rPr lang="en-US" sz="2800"/>
              <a:t>Electrons </a:t>
            </a:r>
          </a:p>
          <a:p>
            <a:pPr marL="1035050" lvl="1" indent="-577850" eaLnBrk="1" hangingPunct="1">
              <a:lnSpc>
                <a:spcPct val="90000"/>
              </a:lnSpc>
              <a:defRPr/>
            </a:pPr>
            <a:r>
              <a:rPr lang="en-US" sz="2400"/>
              <a:t>discovered by J. J. Thomson in 1897</a:t>
            </a:r>
          </a:p>
          <a:p>
            <a:pPr marL="1035050" lvl="1" indent="-577850" eaLnBrk="1" hangingPunct="1">
              <a:lnSpc>
                <a:spcPct val="90000"/>
              </a:lnSpc>
              <a:defRPr/>
            </a:pPr>
            <a:r>
              <a:rPr lang="en-US" sz="2400"/>
              <a:t>show that atom is made of subunits</a:t>
            </a:r>
          </a:p>
          <a:p>
            <a:pPr marL="1035050" lvl="1" indent="-577850" eaLnBrk="1" hangingPunct="1">
              <a:lnSpc>
                <a:spcPct val="90000"/>
              </a:lnSpc>
              <a:defRPr/>
            </a:pPr>
            <a:r>
              <a:rPr lang="en-US" sz="2400"/>
              <a:t>cathode ray tube (p. 109, 110)</a:t>
            </a:r>
          </a:p>
          <a:p>
            <a:pPr marL="1035050" lvl="1" indent="-577850" eaLnBrk="1" hangingPunct="1">
              <a:lnSpc>
                <a:spcPct val="90000"/>
              </a:lnSpc>
              <a:defRPr/>
            </a:pPr>
            <a:r>
              <a:rPr lang="en-US" sz="2400"/>
              <a:t>Atom – plum pudding model</a:t>
            </a:r>
          </a:p>
        </p:txBody>
      </p:sp>
      <p:pic>
        <p:nvPicPr>
          <p:cNvPr id="7174" name="Picture 6" descr="thomb">
            <a:extLst>
              <a:ext uri="{FF2B5EF4-FFF2-40B4-BE49-F238E27FC236}">
                <a16:creationId xmlns:a16="http://schemas.microsoft.com/office/drawing/2014/main" id="{B83087C1-A08A-263B-0AF8-12B5DEB18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56013"/>
            <a:ext cx="38862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crookes">
            <a:extLst>
              <a:ext uri="{FF2B5EF4-FFF2-40B4-BE49-F238E27FC236}">
                <a16:creationId xmlns:a16="http://schemas.microsoft.com/office/drawing/2014/main" id="{F209A5A3-0A98-3120-95C4-5ADF5BBF3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8175"/>
            <a:ext cx="43243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A schematic representation of the plum pudding model of the atom. In Thomson's mathematical model the &quot;corpuscles&quot; (or modern electrons) were arranged non-randomly, in rotating rings.">
            <a:hlinkClick r:id="rId4" tooltip="A schematic representation of the plum pudding model of the atom. In Thomson's mathematical model the &quot;corpuscles&quot; (or modern electrons) were arranged non-randomly, in rotating rings."/>
            <a:extLst>
              <a:ext uri="{FF2B5EF4-FFF2-40B4-BE49-F238E27FC236}">
                <a16:creationId xmlns:a16="http://schemas.microsoft.com/office/drawing/2014/main" id="{D4E129EB-5201-B03D-0DC5-E2FD243171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192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anim calcmode="lin" valueType="num">
                                      <p:cBhvr additive="base">
                                        <p:cTn id="15" dur="500" fill="hold"/>
                                        <p:tgtEl>
                                          <p:spTgt spid="7174"/>
                                        </p:tgtEl>
                                        <p:attrNameLst>
                                          <p:attrName>ppt_x</p:attrName>
                                        </p:attrNameLst>
                                      </p:cBhvr>
                                      <p:tavLst>
                                        <p:tav tm="0">
                                          <p:val>
                                            <p:strVal val="#ppt_x"/>
                                          </p:val>
                                        </p:tav>
                                        <p:tav tm="100000">
                                          <p:val>
                                            <p:strVal val="#ppt_x"/>
                                          </p:val>
                                        </p:tav>
                                      </p:tavLst>
                                    </p:anim>
                                    <p:anim calcmode="lin" valueType="num">
                                      <p:cBhvr additive="base">
                                        <p:cTn id="16"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dissolve">
                                      <p:cBhvr>
                                        <p:cTn id="21" dur="500"/>
                                        <p:tgtEl>
                                          <p:spTgt spid="717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dissolve">
                                      <p:cBhvr>
                                        <p:cTn id="26" dur="500"/>
                                        <p:tgtEl>
                                          <p:spTgt spid="7171">
                                            <p:txEl>
                                              <p:pRg st="3" end="3"/>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7176"/>
                                        </p:tgtEl>
                                        <p:attrNameLst>
                                          <p:attrName>style.visibility</p:attrName>
                                        </p:attrNameLst>
                                      </p:cBhvr>
                                      <p:to>
                                        <p:strVal val="visible"/>
                                      </p:to>
                                    </p:set>
                                    <p:animEffect transition="in" filter="diamond(in)">
                                      <p:cBhvr>
                                        <p:cTn id="29" dur="2000"/>
                                        <p:tgtEl>
                                          <p:spTgt spid="71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171">
                                            <p:txEl>
                                              <p:pRg st="4" end="4"/>
                                            </p:txEl>
                                          </p:spTgt>
                                        </p:tgtEl>
                                        <p:attrNameLst>
                                          <p:attrName>style.visibility</p:attrName>
                                        </p:attrNameLst>
                                      </p:cBhvr>
                                      <p:to>
                                        <p:strVal val="visible"/>
                                      </p:to>
                                    </p:set>
                                    <p:animEffect transition="in" filter="dissolve">
                                      <p:cBhvr>
                                        <p:cTn id="34" dur="500"/>
                                        <p:tgtEl>
                                          <p:spTgt spid="7171">
                                            <p:txEl>
                                              <p:pRg st="4" end="4"/>
                                            </p:txEl>
                                          </p:spTgt>
                                        </p:tgtEl>
                                      </p:cBhvr>
                                    </p:animEffect>
                                  </p:childTnLst>
                                </p:cTn>
                              </p:par>
                              <p:par>
                                <p:cTn id="35" presetID="51" presetClass="entr" presetSubtype="0" fill="hold" nodeType="withEffect">
                                  <p:stCondLst>
                                    <p:cond delay="0"/>
                                  </p:stCondLst>
                                  <p:childTnLst>
                                    <p:set>
                                      <p:cBhvr>
                                        <p:cTn id="36" dur="1" fill="hold">
                                          <p:stCondLst>
                                            <p:cond delay="0"/>
                                          </p:stCondLst>
                                        </p:cTn>
                                        <p:tgtEl>
                                          <p:spTgt spid="7178"/>
                                        </p:tgtEl>
                                        <p:attrNameLst>
                                          <p:attrName>style.visibility</p:attrName>
                                        </p:attrNameLst>
                                      </p:cBhvr>
                                      <p:to>
                                        <p:strVal val="visible"/>
                                      </p:to>
                                    </p:set>
                                    <p:animEffect transition="in" filter="fade">
                                      <p:cBhvr>
                                        <p:cTn id="37" dur="770" decel="100000"/>
                                        <p:tgtEl>
                                          <p:spTgt spid="7178"/>
                                        </p:tgtEl>
                                      </p:cBhvr>
                                    </p:animEffect>
                                    <p:animScale>
                                      <p:cBhvr>
                                        <p:cTn id="38" dur="770" decel="100000"/>
                                        <p:tgtEl>
                                          <p:spTgt spid="7178"/>
                                        </p:tgtEl>
                                      </p:cBhvr>
                                      <p:from x="10000" y="10000"/>
                                      <p:to x="200000" y="450000"/>
                                    </p:animScale>
                                    <p:animScale>
                                      <p:cBhvr>
                                        <p:cTn id="39" dur="1230" accel="100000" fill="hold">
                                          <p:stCondLst>
                                            <p:cond delay="770"/>
                                          </p:stCondLst>
                                        </p:cTn>
                                        <p:tgtEl>
                                          <p:spTgt spid="7178"/>
                                        </p:tgtEl>
                                      </p:cBhvr>
                                      <p:from x="200000" y="450000"/>
                                      <p:to x="100000" y="100000"/>
                                    </p:animScale>
                                    <p:set>
                                      <p:cBhvr>
                                        <p:cTn id="40" dur="770" fill="hold"/>
                                        <p:tgtEl>
                                          <p:spTgt spid="7178"/>
                                        </p:tgtEl>
                                        <p:attrNameLst>
                                          <p:attrName>ppt_x</p:attrName>
                                        </p:attrNameLst>
                                      </p:cBhvr>
                                      <p:to>
                                        <p:strVal val="(0.5)"/>
                                      </p:to>
                                    </p:set>
                                    <p:anim from="(0.5)" to="(#ppt_x)" calcmode="lin" valueType="num">
                                      <p:cBhvr>
                                        <p:cTn id="41" dur="1230" accel="100000" fill="hold">
                                          <p:stCondLst>
                                            <p:cond delay="770"/>
                                          </p:stCondLst>
                                        </p:cTn>
                                        <p:tgtEl>
                                          <p:spTgt spid="7178"/>
                                        </p:tgtEl>
                                        <p:attrNameLst>
                                          <p:attrName>ppt_x</p:attrName>
                                        </p:attrNameLst>
                                      </p:cBhvr>
                                    </p:anim>
                                    <p:set>
                                      <p:cBhvr>
                                        <p:cTn id="42" dur="770" fill="hold"/>
                                        <p:tgtEl>
                                          <p:spTgt spid="7178"/>
                                        </p:tgtEl>
                                        <p:attrNameLst>
                                          <p:attrName>ppt_y</p:attrName>
                                        </p:attrNameLst>
                                      </p:cBhvr>
                                      <p:to>
                                        <p:strVal val="(#ppt_y+0.4)"/>
                                      </p:to>
                                    </p:set>
                                    <p:anim from="(#ppt_y+0.4)" to="(#ppt_y)" calcmode="lin" valueType="num">
                                      <p:cBhvr>
                                        <p:cTn id="43" dur="1230" accel="100000" fill="hold">
                                          <p:stCondLst>
                                            <p:cond delay="770"/>
                                          </p:stCondLst>
                                        </p:cTn>
                                        <p:tgtEl>
                                          <p:spTgt spid="71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21FCB20-78C8-56D3-FEB1-55FD5080A39A}"/>
              </a:ext>
            </a:extLst>
          </p:cNvPr>
          <p:cNvSpPr>
            <a:spLocks noGrp="1" noChangeArrowheads="1"/>
          </p:cNvSpPr>
          <p:nvPr>
            <p:ph type="title"/>
          </p:nvPr>
        </p:nvSpPr>
        <p:spPr/>
        <p:txBody>
          <a:bodyPr/>
          <a:lstStyle/>
          <a:p>
            <a:pPr eaLnBrk="1" hangingPunct="1">
              <a:defRPr/>
            </a:pPr>
            <a:r>
              <a:rPr lang="en-US"/>
              <a:t>Atoms – Early Models</a:t>
            </a:r>
          </a:p>
        </p:txBody>
      </p:sp>
      <p:sp>
        <p:nvSpPr>
          <p:cNvPr id="29699" name="Rectangle 3">
            <a:extLst>
              <a:ext uri="{FF2B5EF4-FFF2-40B4-BE49-F238E27FC236}">
                <a16:creationId xmlns:a16="http://schemas.microsoft.com/office/drawing/2014/main" id="{8B80E4AC-240C-0CEB-2A1E-1622CABC7A27}"/>
              </a:ext>
            </a:extLst>
          </p:cNvPr>
          <p:cNvSpPr>
            <a:spLocks noGrp="1" noChangeArrowheads="1"/>
          </p:cNvSpPr>
          <p:nvPr>
            <p:ph type="body" idx="1"/>
          </p:nvPr>
        </p:nvSpPr>
        <p:spPr/>
        <p:txBody>
          <a:bodyPr/>
          <a:lstStyle/>
          <a:p>
            <a:pPr eaLnBrk="1" hangingPunct="1">
              <a:defRPr/>
            </a:pPr>
            <a:r>
              <a:rPr lang="en-US" dirty="0"/>
              <a:t>Protons &amp; neutrons</a:t>
            </a:r>
          </a:p>
          <a:p>
            <a:pPr lvl="1" eaLnBrk="1" hangingPunct="1">
              <a:defRPr/>
            </a:pPr>
            <a:r>
              <a:rPr lang="en-US" dirty="0"/>
              <a:t>must be present; four reasons on </a:t>
            </a:r>
            <a:r>
              <a:rPr lang="en-US"/>
              <a:t>page 107</a:t>
            </a:r>
            <a:endParaRPr lang="en-US" dirty="0"/>
          </a:p>
          <a:p>
            <a:pPr lvl="1" eaLnBrk="1" hangingPunct="1">
              <a:defRPr/>
            </a:pPr>
            <a:r>
              <a:rPr lang="en-US" dirty="0"/>
              <a:t>Goldstein observed particles going opposite direction in cathode ray tube (protons)</a:t>
            </a:r>
          </a:p>
          <a:p>
            <a:pPr eaLnBrk="1" hangingPunct="1">
              <a:defRPr/>
            </a:pPr>
            <a:r>
              <a:rPr lang="en-US" dirty="0"/>
              <a:t>Chadwick discovered identity of rest of mass of atom (almost equal to proton) with no charge – neutron</a:t>
            </a:r>
            <a:r>
              <a:rPr lang="en-US" sz="2400" dirty="0"/>
              <a:t> </a:t>
            </a:r>
          </a:p>
          <a:p>
            <a:pPr eaLnBrk="1" hangingPunct="1">
              <a:defRPr/>
            </a:pPr>
            <a:endParaRPr lang="en-US" dirty="0"/>
          </a:p>
        </p:txBody>
      </p:sp>
      <p:pic>
        <p:nvPicPr>
          <p:cNvPr id="29700" name="Picture 4" descr="MCj02761960000[1]">
            <a:extLst>
              <a:ext uri="{FF2B5EF4-FFF2-40B4-BE49-F238E27FC236}">
                <a16:creationId xmlns:a16="http://schemas.microsoft.com/office/drawing/2014/main" id="{D1DED26A-E5C9-BE77-3DEC-307C21320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37100"/>
            <a:ext cx="241141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dissolve">
                                      <p:cBhvr>
                                        <p:cTn id="10" dur="500"/>
                                        <p:tgtEl>
                                          <p:spTgt spid="296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dissolve">
                                      <p:cBhvr>
                                        <p:cTn id="13" dur="500"/>
                                        <p:tgtEl>
                                          <p:spTgt spid="296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dissolve">
                                      <p:cBhvr>
                                        <p:cTn id="18" dur="500"/>
                                        <p:tgtEl>
                                          <p:spTgt spid="29699">
                                            <p:txEl>
                                              <p:pRg st="3" end="3"/>
                                            </p:txEl>
                                          </p:spTgt>
                                        </p:tgtEl>
                                      </p:cBhvr>
                                    </p:animEffect>
                                  </p:childTnLst>
                                </p:cTn>
                              </p:par>
                              <p:par>
                                <p:cTn id="19" presetID="51" presetClass="entr" presetSubtype="0" fill="hold" nodeType="withEffect">
                                  <p:stCondLst>
                                    <p:cond delay="0"/>
                                  </p:stCondLst>
                                  <p:childTnLst>
                                    <p:set>
                                      <p:cBhvr>
                                        <p:cTn id="20" dur="1" fill="hold">
                                          <p:stCondLst>
                                            <p:cond delay="0"/>
                                          </p:stCondLst>
                                        </p:cTn>
                                        <p:tgtEl>
                                          <p:spTgt spid="29700"/>
                                        </p:tgtEl>
                                        <p:attrNameLst>
                                          <p:attrName>style.visibility</p:attrName>
                                        </p:attrNameLst>
                                      </p:cBhvr>
                                      <p:to>
                                        <p:strVal val="visible"/>
                                      </p:to>
                                    </p:set>
                                    <p:animEffect transition="in" filter="fade">
                                      <p:cBhvr>
                                        <p:cTn id="21" dur="770" decel="100000"/>
                                        <p:tgtEl>
                                          <p:spTgt spid="29700"/>
                                        </p:tgtEl>
                                      </p:cBhvr>
                                    </p:animEffect>
                                    <p:animScale>
                                      <p:cBhvr>
                                        <p:cTn id="22" dur="770" decel="100000"/>
                                        <p:tgtEl>
                                          <p:spTgt spid="29700"/>
                                        </p:tgtEl>
                                      </p:cBhvr>
                                      <p:from x="10000" y="10000"/>
                                      <p:to x="200000" y="450000"/>
                                    </p:animScale>
                                    <p:animScale>
                                      <p:cBhvr>
                                        <p:cTn id="23" dur="1230" accel="100000" fill="hold">
                                          <p:stCondLst>
                                            <p:cond delay="770"/>
                                          </p:stCondLst>
                                        </p:cTn>
                                        <p:tgtEl>
                                          <p:spTgt spid="29700"/>
                                        </p:tgtEl>
                                      </p:cBhvr>
                                      <p:from x="200000" y="450000"/>
                                      <p:to x="100000" y="100000"/>
                                    </p:animScale>
                                    <p:set>
                                      <p:cBhvr>
                                        <p:cTn id="24" dur="770" fill="hold"/>
                                        <p:tgtEl>
                                          <p:spTgt spid="29700"/>
                                        </p:tgtEl>
                                        <p:attrNameLst>
                                          <p:attrName>ppt_x</p:attrName>
                                        </p:attrNameLst>
                                      </p:cBhvr>
                                      <p:to>
                                        <p:strVal val="(0.5)"/>
                                      </p:to>
                                    </p:set>
                                    <p:anim from="(0.5)" to="(#ppt_x)" calcmode="lin" valueType="num">
                                      <p:cBhvr>
                                        <p:cTn id="25" dur="1230" accel="100000" fill="hold">
                                          <p:stCondLst>
                                            <p:cond delay="770"/>
                                          </p:stCondLst>
                                        </p:cTn>
                                        <p:tgtEl>
                                          <p:spTgt spid="29700"/>
                                        </p:tgtEl>
                                        <p:attrNameLst>
                                          <p:attrName>ppt_x</p:attrName>
                                        </p:attrNameLst>
                                      </p:cBhvr>
                                    </p:anim>
                                    <p:set>
                                      <p:cBhvr>
                                        <p:cTn id="26" dur="770" fill="hold"/>
                                        <p:tgtEl>
                                          <p:spTgt spid="29700"/>
                                        </p:tgtEl>
                                        <p:attrNameLst>
                                          <p:attrName>ppt_y</p:attrName>
                                        </p:attrNameLst>
                                      </p:cBhvr>
                                      <p:to>
                                        <p:strVal val="(#ppt_y+0.4)"/>
                                      </p:to>
                                    </p:set>
                                    <p:anim from="(#ppt_y+0.4)" to="(#ppt_y)" calcmode="lin" valueType="num">
                                      <p:cBhvr>
                                        <p:cTn id="27" dur="1230" accel="100000" fill="hold">
                                          <p:stCondLst>
                                            <p:cond delay="770"/>
                                          </p:stCondLst>
                                        </p:cTn>
                                        <p:tgtEl>
                                          <p:spTgt spid="297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B53A244-5326-16EC-EDC4-5F013557AF42}"/>
              </a:ext>
            </a:extLst>
          </p:cNvPr>
          <p:cNvSpPr>
            <a:spLocks noGrp="1" noChangeArrowheads="1"/>
          </p:cNvSpPr>
          <p:nvPr>
            <p:ph type="title"/>
          </p:nvPr>
        </p:nvSpPr>
        <p:spPr/>
        <p:txBody>
          <a:bodyPr/>
          <a:lstStyle/>
          <a:p>
            <a:pPr marL="1117600" indent="-1117600" eaLnBrk="1" hangingPunct="1">
              <a:defRPr/>
            </a:pPr>
            <a:r>
              <a:rPr lang="en-US"/>
              <a:t>Atoms - Early models</a:t>
            </a:r>
          </a:p>
        </p:txBody>
      </p:sp>
      <p:sp>
        <p:nvSpPr>
          <p:cNvPr id="8195" name="Rectangle 3">
            <a:extLst>
              <a:ext uri="{FF2B5EF4-FFF2-40B4-BE49-F238E27FC236}">
                <a16:creationId xmlns:a16="http://schemas.microsoft.com/office/drawing/2014/main" id="{07189056-94F8-129C-E665-238871CD56EE}"/>
              </a:ext>
            </a:extLst>
          </p:cNvPr>
          <p:cNvSpPr>
            <a:spLocks noGrp="1" noChangeArrowheads="1"/>
          </p:cNvSpPr>
          <p:nvPr>
            <p:ph type="body" idx="1"/>
          </p:nvPr>
        </p:nvSpPr>
        <p:spPr/>
        <p:txBody>
          <a:bodyPr/>
          <a:lstStyle/>
          <a:p>
            <a:pPr marL="660400" indent="-660400" eaLnBrk="1" hangingPunct="1">
              <a:defRPr/>
            </a:pPr>
            <a:r>
              <a:rPr lang="en-US"/>
              <a:t>Nucleus</a:t>
            </a:r>
          </a:p>
          <a:p>
            <a:pPr marL="1035050" lvl="1" indent="-577850" eaLnBrk="1" hangingPunct="1">
              <a:defRPr/>
            </a:pPr>
            <a:r>
              <a:rPr lang="en-US"/>
              <a:t>Rutherford’s gold foil experiment</a:t>
            </a:r>
          </a:p>
          <a:p>
            <a:pPr marL="1409700" lvl="2" indent="-495300" eaLnBrk="1" hangingPunct="1">
              <a:defRPr/>
            </a:pPr>
            <a:r>
              <a:rPr lang="en-US"/>
              <a:t>Fired alpha particles at foil, most passed straight through</a:t>
            </a:r>
          </a:p>
          <a:p>
            <a:pPr marL="1409700" lvl="2" indent="-495300" eaLnBrk="1" hangingPunct="1">
              <a:defRPr/>
            </a:pPr>
            <a:r>
              <a:rPr lang="en-US"/>
              <a:t>Some particles deflected, some bounced straight back</a:t>
            </a:r>
          </a:p>
          <a:p>
            <a:pPr marL="1409700" lvl="2" indent="-495300" eaLnBrk="1" hangingPunct="1">
              <a:defRPr/>
            </a:pPr>
            <a:r>
              <a:rPr lang="en-US"/>
              <a:t>New theory; most atom is empty, almost all mass and positive charge is concentrated in center = nucleus</a:t>
            </a:r>
          </a:p>
        </p:txBody>
      </p:sp>
      <p:pic>
        <p:nvPicPr>
          <p:cNvPr id="8197" name="Picture 5">
            <a:hlinkClick r:id="rId2"/>
            <a:extLst>
              <a:ext uri="{FF2B5EF4-FFF2-40B4-BE49-F238E27FC236}">
                <a16:creationId xmlns:a16="http://schemas.microsoft.com/office/drawing/2014/main" id="{92637C52-F804-9C63-7DDA-4E27CD41E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1851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Ernest Rutherford, 1st Baron Rutherford of Nelson">
            <a:hlinkClick r:id="rId4" tooltip="Ernest Rutherford, 1st Baron Rutherford of Nelson"/>
            <a:extLst>
              <a:ext uri="{FF2B5EF4-FFF2-40B4-BE49-F238E27FC236}">
                <a16:creationId xmlns:a16="http://schemas.microsoft.com/office/drawing/2014/main" id="{B8D66DE2-A96C-D3BD-41C1-2289C1C2A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43400"/>
            <a:ext cx="2012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The Bohr model of the hydrogen atom, where negatively charged electrons confined to atomic shells encircle a small positively charged atomic nucleus, and that an electron jump between orbits must be accompanied by an emitted or absorbed amount of electromagnetic energy hν.  The orbits that the electrons travel in are shown as grey circles; their radius increases n2, where n is the principal quantum number.  The 3→2 transition depicted here produces the first line of the Balmer series, and for hydrogen (Z = 1) results in a photon of wavelength 656 nm (red).">
            <a:hlinkClick r:id="rId6" tooltip="The Bohr model of the hydrogen atom, where negatively charged electrons confined to atomic shells encircle a small positively charged atomic nucleus, and that an electron jump between orbits must be accompanied by an emitted or absorbed amount of electromagnetic energy hν.  The orbits that the electrons travel in are shown as grey circles; their radius increases n2, where n is the principal quantum number.  The 3→2 transition depicted here produces the first line of the Balmer series, and for hydrogen (Z = 1) results in a photon of wavelength 656 nm (red)."/>
            <a:extLst>
              <a:ext uri="{FF2B5EF4-FFF2-40B4-BE49-F238E27FC236}">
                <a16:creationId xmlns:a16="http://schemas.microsoft.com/office/drawing/2014/main" id="{4A095933-A261-92D5-01EB-933F3FA48F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371975"/>
            <a:ext cx="28575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1">
            <a:extLst>
              <a:ext uri="{FF2B5EF4-FFF2-40B4-BE49-F238E27FC236}">
                <a16:creationId xmlns:a16="http://schemas.microsoft.com/office/drawing/2014/main" id="{CC36A38B-EB32-608A-ABD8-DC1AC26C3ECB}"/>
              </a:ext>
            </a:extLst>
          </p:cNvPr>
          <p:cNvSpPr txBox="1">
            <a:spLocks noChangeArrowheads="1"/>
          </p:cNvSpPr>
          <p:nvPr/>
        </p:nvSpPr>
        <p:spPr bwMode="auto">
          <a:xfrm>
            <a:off x="1981200" y="58674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8"/>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8"/>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8"/>
              </a:buBlip>
              <a:defRPr sz="2000">
                <a:solidFill>
                  <a:schemeClr val="tx1"/>
                </a:solidFill>
                <a:latin typeface="Arial" panose="020B0604020202020204" pitchFamily="34" charset="0"/>
              </a:defRPr>
            </a:lvl9pPr>
          </a:lstStyle>
          <a:p>
            <a:pPr>
              <a:spcBef>
                <a:spcPct val="50000"/>
              </a:spcBef>
              <a:buClrTx/>
              <a:buFontTx/>
              <a:buNone/>
            </a:pPr>
            <a:r>
              <a:rPr lang="en-US" altLang="en-US" sz="1800">
                <a:hlinkClick r:id="rId9"/>
              </a:rPr>
              <a:t>gold foil </a:t>
            </a:r>
            <a:r>
              <a:rPr lang="en-US" altLang="en-US" sz="1800"/>
              <a:t>demo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dissolve">
                                      <p:cBhvr>
                                        <p:cTn id="15" dur="500"/>
                                        <p:tgtEl>
                                          <p:spTgt spid="81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Effect transition="in" filter="dissolve">
                                      <p:cBhvr>
                                        <p:cTn id="20" dur="500"/>
                                        <p:tgtEl>
                                          <p:spTgt spid="819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Effect transition="in" filter="dissolve">
                                      <p:cBhvr>
                                        <p:cTn id="25" dur="500"/>
                                        <p:tgtEl>
                                          <p:spTgt spid="8195">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dissolve">
                                      <p:cBhvr>
                                        <p:cTn id="28" dur="500"/>
                                        <p:tgtEl>
                                          <p:spTgt spid="81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195">
                                            <p:txEl>
                                              <p:pRg st="4" end="4"/>
                                            </p:txEl>
                                          </p:spTgt>
                                        </p:tgtEl>
                                        <p:attrNameLst>
                                          <p:attrName>style.visibility</p:attrName>
                                        </p:attrNameLst>
                                      </p:cBhvr>
                                      <p:to>
                                        <p:strVal val="visible"/>
                                      </p:to>
                                    </p:set>
                                    <p:animEffect transition="in" filter="dissolve">
                                      <p:cBhvr>
                                        <p:cTn id="33" dur="500"/>
                                        <p:tgtEl>
                                          <p:spTgt spid="819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8201"/>
                                        </p:tgtEl>
                                        <p:attrNameLst>
                                          <p:attrName>style.visibility</p:attrName>
                                        </p:attrNameLst>
                                      </p:cBhvr>
                                      <p:to>
                                        <p:strVal val="visible"/>
                                      </p:to>
                                    </p:set>
                                    <p:animEffect transition="in" filter="dissolve">
                                      <p:cBhvr>
                                        <p:cTn id="38"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0B0-57F6-CEB4-76CB-B312BF4EFE2A}"/>
              </a:ext>
            </a:extLst>
          </p:cNvPr>
          <p:cNvSpPr>
            <a:spLocks noGrp="1"/>
          </p:cNvSpPr>
          <p:nvPr>
            <p:ph type="title"/>
          </p:nvPr>
        </p:nvSpPr>
        <p:spPr/>
        <p:txBody>
          <a:bodyPr/>
          <a:lstStyle/>
          <a:p>
            <a:pPr eaLnBrk="1" hangingPunct="1">
              <a:defRPr/>
            </a:pPr>
            <a:r>
              <a:rPr lang="en-US" dirty="0"/>
              <a:t>Charge of an electron</a:t>
            </a:r>
          </a:p>
        </p:txBody>
      </p:sp>
      <p:sp>
        <p:nvSpPr>
          <p:cNvPr id="3" name="Content Placeholder 2">
            <a:extLst>
              <a:ext uri="{FF2B5EF4-FFF2-40B4-BE49-F238E27FC236}">
                <a16:creationId xmlns:a16="http://schemas.microsoft.com/office/drawing/2014/main" id="{67DB6847-C218-6007-F16A-06F951C2D8EE}"/>
              </a:ext>
            </a:extLst>
          </p:cNvPr>
          <p:cNvSpPr>
            <a:spLocks noGrp="1"/>
          </p:cNvSpPr>
          <p:nvPr>
            <p:ph idx="1"/>
          </p:nvPr>
        </p:nvSpPr>
        <p:spPr/>
        <p:txBody>
          <a:bodyPr/>
          <a:lstStyle/>
          <a:p>
            <a:pPr eaLnBrk="1" hangingPunct="1">
              <a:defRPr/>
            </a:pPr>
            <a:r>
              <a:rPr lang="en-US" dirty="0"/>
              <a:t>Robert Millikan – </a:t>
            </a:r>
            <a:r>
              <a:rPr lang="en-US" dirty="0">
                <a:hlinkClick r:id="rId2"/>
              </a:rPr>
              <a:t>oil drop experiment</a:t>
            </a:r>
            <a:endParaRPr lang="en-US" dirty="0"/>
          </a:p>
          <a:p>
            <a:pPr eaLnBrk="1" hangingPunct="1">
              <a:defRPr/>
            </a:pPr>
            <a:endParaRPr lang="en-US" dirty="0"/>
          </a:p>
          <a:p>
            <a:pPr eaLnBrk="1" hangingPunct="1">
              <a:defRPr/>
            </a:pPr>
            <a:endParaRPr lang="en-US" dirty="0"/>
          </a:p>
          <a:p>
            <a:pPr eaLnBrk="1" hangingPunct="1">
              <a:defRPr/>
            </a:pPr>
            <a:endParaRPr lang="en-US" dirty="0"/>
          </a:p>
          <a:p>
            <a:pPr marL="0" indent="0" eaLnBrk="1" hangingPunct="1">
              <a:buFont typeface="Wingdings" panose="05000000000000000000" pitchFamily="2" charset="2"/>
              <a:buNone/>
              <a:defRPr/>
            </a:pPr>
            <a:endParaRPr lang="en-US" dirty="0"/>
          </a:p>
          <a:p>
            <a:pPr eaLnBrk="1" hangingPunct="1">
              <a:defRPr/>
            </a:pPr>
            <a:r>
              <a:rPr lang="en-US" dirty="0"/>
              <a:t>Electron has1 unit of negative charge, mass 1/1840 of total mass of hydrogen (which consists of 1 p+, 1 e</a:t>
            </a:r>
            <a:r>
              <a:rPr lang="en-US" baseline="30000" dirty="0"/>
              <a:t>-</a:t>
            </a:r>
            <a:r>
              <a:rPr lang="en-US" dirty="0"/>
              <a:t>)</a:t>
            </a:r>
          </a:p>
          <a:p>
            <a:pPr eaLnBrk="1" hangingPunct="1">
              <a:buFont typeface="Wingdings" panose="05000000000000000000" pitchFamily="2" charset="2"/>
              <a:buNone/>
              <a:defRPr/>
            </a:pPr>
            <a:endParaRPr lang="en-US" dirty="0"/>
          </a:p>
        </p:txBody>
      </p:sp>
      <p:pic>
        <p:nvPicPr>
          <p:cNvPr id="8196" name="Picture 5">
            <a:extLst>
              <a:ext uri="{FF2B5EF4-FFF2-40B4-BE49-F238E27FC236}">
                <a16:creationId xmlns:a16="http://schemas.microsoft.com/office/drawing/2014/main" id="{FA262712-BCA6-624B-A042-94285731C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2428875"/>
            <a:ext cx="3305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D30B09F-467D-3ED1-D0FF-FFC38A8C708F}"/>
              </a:ext>
            </a:extLst>
          </p:cNvPr>
          <p:cNvSpPr>
            <a:spLocks noGrp="1" noChangeArrowheads="1"/>
          </p:cNvSpPr>
          <p:nvPr>
            <p:ph type="title"/>
          </p:nvPr>
        </p:nvSpPr>
        <p:spPr/>
        <p:txBody>
          <a:bodyPr/>
          <a:lstStyle/>
          <a:p>
            <a:pPr eaLnBrk="1" hangingPunct="1">
              <a:defRPr/>
            </a:pPr>
            <a:r>
              <a:rPr lang="en-US"/>
              <a:t>Later Atomic Theory</a:t>
            </a:r>
          </a:p>
        </p:txBody>
      </p:sp>
      <p:sp>
        <p:nvSpPr>
          <p:cNvPr id="31747" name="Rectangle 3">
            <a:extLst>
              <a:ext uri="{FF2B5EF4-FFF2-40B4-BE49-F238E27FC236}">
                <a16:creationId xmlns:a16="http://schemas.microsoft.com/office/drawing/2014/main" id="{617CB9C3-CC1E-699E-9EE5-F91BBFF1EBB2}"/>
              </a:ext>
            </a:extLst>
          </p:cNvPr>
          <p:cNvSpPr>
            <a:spLocks noGrp="1" noChangeArrowheads="1"/>
          </p:cNvSpPr>
          <p:nvPr>
            <p:ph type="body" idx="1"/>
          </p:nvPr>
        </p:nvSpPr>
        <p:spPr>
          <a:xfrm>
            <a:off x="3581400" y="1600200"/>
            <a:ext cx="5105400" cy="4533900"/>
          </a:xfrm>
        </p:spPr>
        <p:txBody>
          <a:bodyPr/>
          <a:lstStyle/>
          <a:p>
            <a:pPr eaLnBrk="1" hangingPunct="1">
              <a:defRPr/>
            </a:pPr>
            <a:endParaRPr lang="en-US" dirty="0"/>
          </a:p>
        </p:txBody>
      </p:sp>
      <p:pic>
        <p:nvPicPr>
          <p:cNvPr id="31749" name="Picture 5" descr="Hydrogen electron orbitals  {18 kB}">
            <a:extLst>
              <a:ext uri="{FF2B5EF4-FFF2-40B4-BE49-F238E27FC236}">
                <a16:creationId xmlns:a16="http://schemas.microsoft.com/office/drawing/2014/main" id="{CD0CD28E-8941-0450-BF84-D7FF50EC4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71888"/>
            <a:ext cx="44958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6">
            <a:extLst>
              <a:ext uri="{FF2B5EF4-FFF2-40B4-BE49-F238E27FC236}">
                <a16:creationId xmlns:a16="http://schemas.microsoft.com/office/drawing/2014/main" id="{D2FB3945-ADD8-6302-D5A1-38D3D8F99D5C}"/>
              </a:ext>
            </a:extLst>
          </p:cNvPr>
          <p:cNvSpPr txBox="1">
            <a:spLocks noChangeArrowheads="1"/>
          </p:cNvSpPr>
          <p:nvPr/>
        </p:nvSpPr>
        <p:spPr bwMode="auto">
          <a:xfrm>
            <a:off x="685800" y="2057400"/>
            <a:ext cx="2617788" cy="461963"/>
          </a:xfrm>
          <a:prstGeom prst="rect">
            <a:avLst/>
          </a:prstGeom>
          <a:noFill/>
          <a:ln w="9525">
            <a:noFill/>
            <a:miter lim="800000"/>
            <a:headEnd/>
            <a:tailEnd/>
          </a:ln>
          <a:effectLst/>
        </p:spPr>
        <p:txBody>
          <a:bodyPr>
            <a:spAutoFit/>
          </a:bodyPr>
          <a:lstStyle/>
          <a:p>
            <a:pPr>
              <a:spcBef>
                <a:spcPct val="50000"/>
              </a:spcBef>
              <a:defRPr/>
            </a:pPr>
            <a:r>
              <a:rPr lang="en-US" sz="2400" dirty="0">
                <a:solidFill>
                  <a:srgbClr val="FFFF00"/>
                </a:solidFill>
                <a:effectLst>
                  <a:outerShdw blurRad="38100" dist="38100" dir="2700000" algn="tl">
                    <a:srgbClr val="000000"/>
                  </a:outerShdw>
                </a:effectLst>
                <a:latin typeface="Arial" charset="0"/>
                <a:hlinkClick r:id="rId3"/>
              </a:rPr>
              <a:t>Bohr's Model</a:t>
            </a:r>
            <a:endParaRPr lang="en-US" sz="2400" dirty="0">
              <a:solidFill>
                <a:srgbClr val="FFFF00"/>
              </a:solidFill>
              <a:effectLst>
                <a:outerShdw blurRad="38100" dist="38100" dir="2700000" algn="tl">
                  <a:srgbClr val="000000"/>
                </a:outerShdw>
              </a:effectLst>
              <a:latin typeface="Arial" charset="0"/>
            </a:endParaRPr>
          </a:p>
        </p:txBody>
      </p:sp>
      <p:sp>
        <p:nvSpPr>
          <p:cNvPr id="31751" name="Text Box 7">
            <a:extLst>
              <a:ext uri="{FF2B5EF4-FFF2-40B4-BE49-F238E27FC236}">
                <a16:creationId xmlns:a16="http://schemas.microsoft.com/office/drawing/2014/main" id="{654E47F6-F3C8-86E7-2A2D-EDF44E961124}"/>
              </a:ext>
            </a:extLst>
          </p:cNvPr>
          <p:cNvSpPr txBox="1">
            <a:spLocks noChangeArrowheads="1"/>
          </p:cNvSpPr>
          <p:nvPr/>
        </p:nvSpPr>
        <p:spPr bwMode="auto">
          <a:xfrm>
            <a:off x="682625" y="41100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FontTx/>
              <a:buNone/>
            </a:pPr>
            <a:r>
              <a:rPr lang="en-US" altLang="en-US" sz="2400" u="sng">
                <a:solidFill>
                  <a:srgbClr val="FFFF00"/>
                </a:solidFill>
              </a:rPr>
              <a:t>Today’s Model</a:t>
            </a:r>
          </a:p>
        </p:txBody>
      </p:sp>
      <p:sp>
        <p:nvSpPr>
          <p:cNvPr id="9223" name="AutoShape 14" descr="Atom GIF - Find on GIFER">
            <a:extLst>
              <a:ext uri="{FF2B5EF4-FFF2-40B4-BE49-F238E27FC236}">
                <a16:creationId xmlns:a16="http://schemas.microsoft.com/office/drawing/2014/main" id="{75930A86-740D-76DA-D028-F889667189C6}"/>
              </a:ext>
            </a:extLst>
          </p:cNvPr>
          <p:cNvSpPr>
            <a:spLocks noChangeAspect="1" noChangeArrowheads="1"/>
          </p:cNvSpPr>
          <p:nvPr/>
        </p:nvSpPr>
        <p:spPr bwMode="auto">
          <a:xfrm>
            <a:off x="2649538" y="3475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FontTx/>
              <a:buNone/>
            </a:pPr>
            <a:endParaRPr lang="en-US" altLang="en-US" sz="1800"/>
          </a:p>
        </p:txBody>
      </p:sp>
      <p:pic>
        <p:nvPicPr>
          <p:cNvPr id="9224" name="Picture 20" descr="Atom Model Moving - 25fps 640x480 | Uncategorized, Atom model, Letters">
            <a:extLst>
              <a:ext uri="{FF2B5EF4-FFF2-40B4-BE49-F238E27FC236}">
                <a16:creationId xmlns:a16="http://schemas.microsoft.com/office/drawing/2014/main" id="{9AC15661-F114-2D81-6D01-648D810DD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100" y="1565275"/>
            <a:ext cx="31115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A1F4CF0-381D-0A40-C2A0-F9C176ED8E1D}"/>
              </a:ext>
            </a:extLst>
          </p:cNvPr>
          <p:cNvSpPr>
            <a:spLocks noGrp="1" noChangeArrowheads="1"/>
          </p:cNvSpPr>
          <p:nvPr>
            <p:ph type="title"/>
          </p:nvPr>
        </p:nvSpPr>
        <p:spPr/>
        <p:txBody>
          <a:bodyPr/>
          <a:lstStyle/>
          <a:p>
            <a:pPr eaLnBrk="1" hangingPunct="1">
              <a:defRPr/>
            </a:pPr>
            <a:r>
              <a:rPr lang="en-US"/>
              <a:t>Atoms – Early Models</a:t>
            </a:r>
          </a:p>
        </p:txBody>
      </p:sp>
      <p:sp>
        <p:nvSpPr>
          <p:cNvPr id="9219" name="Rectangle 3">
            <a:extLst>
              <a:ext uri="{FF2B5EF4-FFF2-40B4-BE49-F238E27FC236}">
                <a16:creationId xmlns:a16="http://schemas.microsoft.com/office/drawing/2014/main" id="{8FEFA080-6868-5575-870D-BFBBB826D280}"/>
              </a:ext>
            </a:extLst>
          </p:cNvPr>
          <p:cNvSpPr>
            <a:spLocks noGrp="1" noChangeArrowheads="1"/>
          </p:cNvSpPr>
          <p:nvPr>
            <p:ph type="body" idx="1"/>
          </p:nvPr>
        </p:nvSpPr>
        <p:spPr/>
        <p:txBody>
          <a:bodyPr/>
          <a:lstStyle/>
          <a:p>
            <a:pPr marL="660400" indent="-660400" eaLnBrk="1" hangingPunct="1">
              <a:defRPr/>
            </a:pPr>
            <a:r>
              <a:rPr lang="en-US" sz="2800"/>
              <a:t>Atomic number</a:t>
            </a:r>
          </a:p>
          <a:p>
            <a:pPr marL="1035050" lvl="1" indent="-577850" eaLnBrk="1" hangingPunct="1">
              <a:defRPr/>
            </a:pPr>
            <a:r>
              <a:rPr lang="en-US" sz="2400"/>
              <a:t>number of protons in nucleus</a:t>
            </a:r>
          </a:p>
          <a:p>
            <a:pPr marL="1409700" lvl="2" indent="-495300" eaLnBrk="1" hangingPunct="1">
              <a:defRPr/>
            </a:pPr>
            <a:r>
              <a:rPr lang="en-US"/>
              <a:t>infers # of electrons since atoms have no charge</a:t>
            </a:r>
          </a:p>
          <a:p>
            <a:pPr marL="660400" indent="-660400" eaLnBrk="1" hangingPunct="1">
              <a:defRPr/>
            </a:pPr>
            <a:r>
              <a:rPr lang="en-US" sz="2800"/>
              <a:t>Atomic mass</a:t>
            </a:r>
          </a:p>
          <a:p>
            <a:pPr marL="1035050" lvl="1" indent="-577850" eaLnBrk="1" hangingPunct="1">
              <a:defRPr/>
            </a:pPr>
            <a:r>
              <a:rPr lang="en-US" sz="2400"/>
              <a:t>total number of protons &amp; neutrons</a:t>
            </a:r>
          </a:p>
          <a:p>
            <a:pPr marL="1035050" lvl="1" indent="-577850" eaLnBrk="1" hangingPunct="1">
              <a:defRPr/>
            </a:pPr>
            <a:r>
              <a:rPr lang="en-US" sz="2400"/>
              <a:t># neutrons = mass # - atomic number</a:t>
            </a:r>
          </a:p>
          <a:p>
            <a:pPr marL="1035050" lvl="1" indent="-577850" eaLnBrk="1" hangingPunct="1">
              <a:defRPr/>
            </a:pPr>
            <a:r>
              <a:rPr lang="en-US" sz="2400"/>
              <a:t>examples:</a:t>
            </a:r>
          </a:p>
          <a:p>
            <a:pPr marL="1409700" lvl="2" indent="-495300" eaLnBrk="1" hangingPunct="1">
              <a:defRPr/>
            </a:pPr>
            <a:r>
              <a:rPr lang="en-US" sz="2000"/>
              <a:t>Beryllium (Be)  atomic # = 4		mass # = 9</a:t>
            </a:r>
          </a:p>
          <a:p>
            <a:pPr marL="1409700" lvl="2" indent="-495300" eaLnBrk="1" hangingPunct="1">
              <a:defRPr/>
            </a:pPr>
            <a:r>
              <a:rPr lang="en-US" sz="2000"/>
              <a:t>Neon (Ne)	     atomic # = 10	mass # = 20</a:t>
            </a:r>
          </a:p>
          <a:p>
            <a:pPr marL="1409700" lvl="2" indent="-495300" eaLnBrk="1" hangingPunct="1">
              <a:defRPr/>
            </a:pPr>
            <a:r>
              <a:rPr lang="en-US" sz="2000"/>
              <a:t>Sodium (Na)    atomic # = 11	mass # = 23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dissolve">
                                      <p:cBhvr>
                                        <p:cTn id="10" dur="500"/>
                                        <p:tgtEl>
                                          <p:spTgt spid="92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dissolve">
                                      <p:cBhvr>
                                        <p:cTn id="13" dur="500"/>
                                        <p:tgtEl>
                                          <p:spTgt spid="921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dissolve">
                                      <p:cBhvr>
                                        <p:cTn id="18" dur="500"/>
                                        <p:tgtEl>
                                          <p:spTgt spid="921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dissolve">
                                      <p:cBhvr>
                                        <p:cTn id="21" dur="500"/>
                                        <p:tgtEl>
                                          <p:spTgt spid="921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dissolve">
                                      <p:cBhvr>
                                        <p:cTn id="24" dur="500"/>
                                        <p:tgtEl>
                                          <p:spTgt spid="921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219">
                                            <p:txEl>
                                              <p:pRg st="6" end="6"/>
                                            </p:txEl>
                                          </p:spTgt>
                                        </p:tgtEl>
                                        <p:attrNameLst>
                                          <p:attrName>style.visibility</p:attrName>
                                        </p:attrNameLst>
                                      </p:cBhvr>
                                      <p:to>
                                        <p:strVal val="visible"/>
                                      </p:to>
                                    </p:set>
                                    <p:animEffect transition="in" filter="dissolve">
                                      <p:cBhvr>
                                        <p:cTn id="29" dur="500"/>
                                        <p:tgtEl>
                                          <p:spTgt spid="9219">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dissolve">
                                      <p:cBhvr>
                                        <p:cTn id="32" dur="500"/>
                                        <p:tgtEl>
                                          <p:spTgt spid="9219">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animEffect transition="in" filter="dissolve">
                                      <p:cBhvr>
                                        <p:cTn id="35" dur="500"/>
                                        <p:tgtEl>
                                          <p:spTgt spid="9219">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219">
                                            <p:txEl>
                                              <p:pRg st="9" end="9"/>
                                            </p:txEl>
                                          </p:spTgt>
                                        </p:tgtEl>
                                        <p:attrNameLst>
                                          <p:attrName>style.visibility</p:attrName>
                                        </p:attrNameLst>
                                      </p:cBhvr>
                                      <p:to>
                                        <p:strVal val="visible"/>
                                      </p:to>
                                    </p:set>
                                    <p:animEffect transition="in" filter="dissolve">
                                      <p:cBhvr>
                                        <p:cTn id="38"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0C6DB6A-0B8F-5C13-3588-D70729D1911A}"/>
              </a:ext>
            </a:extLst>
          </p:cNvPr>
          <p:cNvSpPr>
            <a:spLocks noGrp="1" noChangeArrowheads="1"/>
          </p:cNvSpPr>
          <p:nvPr>
            <p:ph type="title"/>
          </p:nvPr>
        </p:nvSpPr>
        <p:spPr/>
        <p:txBody>
          <a:bodyPr/>
          <a:lstStyle/>
          <a:p>
            <a:pPr eaLnBrk="1" hangingPunct="1">
              <a:defRPr/>
            </a:pPr>
            <a:r>
              <a:rPr lang="en-US"/>
              <a:t>Atoms</a:t>
            </a:r>
          </a:p>
        </p:txBody>
      </p:sp>
      <p:sp>
        <p:nvSpPr>
          <p:cNvPr id="10243" name="Rectangle 3">
            <a:extLst>
              <a:ext uri="{FF2B5EF4-FFF2-40B4-BE49-F238E27FC236}">
                <a16:creationId xmlns:a16="http://schemas.microsoft.com/office/drawing/2014/main" id="{B20E0DEE-E5D5-1940-465A-97A876227B37}"/>
              </a:ext>
            </a:extLst>
          </p:cNvPr>
          <p:cNvSpPr>
            <a:spLocks noGrp="1" noChangeArrowheads="1"/>
          </p:cNvSpPr>
          <p:nvPr>
            <p:ph type="body" idx="1"/>
          </p:nvPr>
        </p:nvSpPr>
        <p:spPr/>
        <p:txBody>
          <a:bodyPr/>
          <a:lstStyle/>
          <a:p>
            <a:pPr marL="660400" indent="-660400" eaLnBrk="1" hangingPunct="1">
              <a:defRPr/>
            </a:pPr>
            <a:r>
              <a:rPr lang="en-US" dirty="0"/>
              <a:t>Isotopes </a:t>
            </a:r>
          </a:p>
          <a:p>
            <a:pPr marL="1035050" lvl="1" indent="-577850" eaLnBrk="1" hangingPunct="1">
              <a:defRPr/>
            </a:pPr>
            <a:r>
              <a:rPr lang="en-US" dirty="0"/>
              <a:t>diff. forms of same element due to diff # neutrons</a:t>
            </a:r>
          </a:p>
          <a:p>
            <a:pPr marL="1409700" lvl="2" indent="-495300" eaLnBrk="1" hangingPunct="1">
              <a:defRPr/>
            </a:pPr>
            <a:r>
              <a:rPr lang="en-US" dirty="0"/>
              <a:t>same # protons (same element), only # neutrons vary</a:t>
            </a:r>
          </a:p>
          <a:p>
            <a:pPr marL="1409700" lvl="2" indent="-495300" eaLnBrk="1" hangingPunct="1">
              <a:defRPr/>
            </a:pPr>
            <a:r>
              <a:rPr lang="en-US" dirty="0"/>
              <a:t>examples:</a:t>
            </a:r>
          </a:p>
          <a:p>
            <a:pPr marL="914400" lvl="2" indent="0" eaLnBrk="1" hangingPunct="1">
              <a:buNone/>
              <a:defRPr/>
            </a:pPr>
            <a:r>
              <a:rPr lang="en-US" dirty="0"/>
              <a:t>	Neon-20, Neon-21, Neon-22</a:t>
            </a:r>
          </a:p>
          <a:p>
            <a:pPr marL="914400" lvl="2" indent="0" eaLnBrk="1" hangingPunct="1">
              <a:buNone/>
              <a:defRPr/>
            </a:pPr>
            <a:r>
              <a:rPr lang="en-US" dirty="0"/>
              <a:t>	Carbon-12, Carbon-13, Carbon-14</a:t>
            </a:r>
          </a:p>
        </p:txBody>
      </p:sp>
      <p:pic>
        <p:nvPicPr>
          <p:cNvPr id="11268" name="Picture 4" descr="MCj03838980000[1]">
            <a:extLst>
              <a:ext uri="{FF2B5EF4-FFF2-40B4-BE49-F238E27FC236}">
                <a16:creationId xmlns:a16="http://schemas.microsoft.com/office/drawing/2014/main" id="{D9BD93C0-E7D9-4C8A-D0DD-C5EAEB048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41900"/>
            <a:ext cx="18208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MCj03838980000[1]">
            <a:extLst>
              <a:ext uri="{FF2B5EF4-FFF2-40B4-BE49-F238E27FC236}">
                <a16:creationId xmlns:a16="http://schemas.microsoft.com/office/drawing/2014/main" id="{0950D10E-B49D-0163-75B5-7B4F2D3C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10163"/>
            <a:ext cx="17526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Effect transition="in" filter="dissolve">
                                      <p:cBhvr>
                                        <p:cTn id="25" dur="500"/>
                                        <p:tgtEl>
                                          <p:spTgt spid="1024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243">
                                            <p:txEl>
                                              <p:pRg st="5" end="5"/>
                                            </p:txEl>
                                          </p:spTgt>
                                        </p:tgtEl>
                                        <p:attrNameLst>
                                          <p:attrName>style.visibility</p:attrName>
                                        </p:attrNameLst>
                                      </p:cBhvr>
                                      <p:to>
                                        <p:strVal val="visible"/>
                                      </p:to>
                                    </p:set>
                                    <p:animEffect transition="in" filter="dissolve">
                                      <p:cBhvr>
                                        <p:cTn id="28"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179</TotalTime>
  <Words>656</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Wingdings</vt:lpstr>
      <vt:lpstr>Calibri</vt:lpstr>
      <vt:lpstr>Digital Dots</vt:lpstr>
      <vt:lpstr>ATOMIC STRUCTURE AND THE PERIODIC TABLE </vt:lpstr>
      <vt:lpstr>Atoms - Early models</vt:lpstr>
      <vt:lpstr>Atoms - Early models </vt:lpstr>
      <vt:lpstr>Atoms – Early Models</vt:lpstr>
      <vt:lpstr>Atoms - Early models</vt:lpstr>
      <vt:lpstr>Charge of an electron</vt:lpstr>
      <vt:lpstr>Later Atomic Theory</vt:lpstr>
      <vt:lpstr>Atoms – Early Models</vt:lpstr>
      <vt:lpstr>Atoms</vt:lpstr>
      <vt:lpstr>Calculating Average Atomic Mass Considering Isotopes</vt:lpstr>
      <vt:lpstr>Atoms</vt:lpstr>
      <vt:lpstr>Periodic Table - Development</vt:lpstr>
      <vt:lpstr>PowerPoint Presentation</vt:lpstr>
      <vt:lpstr>Periodic Table - Modern</vt:lpstr>
      <vt:lpstr>Families</vt:lpstr>
      <vt:lpstr>Families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Scott Johnson</cp:lastModifiedBy>
  <cp:revision>15</cp:revision>
  <cp:lastPrinted>1601-01-01T00:00:00Z</cp:lastPrinted>
  <dcterms:created xsi:type="dcterms:W3CDTF">1601-01-01T00:00:00Z</dcterms:created>
  <dcterms:modified xsi:type="dcterms:W3CDTF">2025-07-16T20:54:49Z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