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8" r:id="rId8"/>
    <p:sldId id="272" r:id="rId9"/>
    <p:sldId id="265" r:id="rId10"/>
    <p:sldId id="269" r:id="rId11"/>
    <p:sldId id="261" r:id="rId12"/>
    <p:sldId id="256" r:id="rId13"/>
    <p:sldId id="262" r:id="rId14"/>
    <p:sldId id="266" r:id="rId15"/>
    <p:sldId id="26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310300A-D69E-5B24-AAF1-DA32A1FA6FC3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CDE5FB3B-53D8-559A-F8F6-466E312B261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A3090462-F529-7726-A8BC-6830A0F3D78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89185F73-0407-A914-ADB8-991146E7E1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9B98674F-9517-20E9-F20D-34C6A5DEE2B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332D6FA4-7ACF-5FCA-A49F-CC895FE4AD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7E45311A-62C7-70DB-78FA-CB1229E942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B2F0694A-049E-9939-C67F-2FD64CB136E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4B72A623-682A-F556-403D-D3A056AF501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6269CEAD-6FFC-316B-C3B8-BFA63FBB049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6E25F288-649C-6256-FD12-CEB331BE33A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21454322-9BA2-DF36-2C5B-E650876B55B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87BF427C-D56B-6C2A-87AC-3B6BE280F20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C23DF90A-354D-12E3-0DDB-45C773963FE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B8831D22-FB17-B2E5-C8A1-57C30345A43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34D8DB42-D154-1960-A72C-6696012DA53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F6318D49-F8AC-9140-AF50-6C670E8F123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76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C91D7DF5-EBC5-A131-EF50-16612040A06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EF9CB223-5C4B-E67A-BB84-F6AF6B722A6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461CAB18-35DB-AE5C-5FDD-D7A9BF9697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080B5F51-0597-EE53-2D1F-A2541CFE7CB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7D3ACB19-EAC7-4CCB-4077-1DC1E3E6804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D48CAF7A-CC03-EA47-7174-F89B21670CF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435593BB-33DA-5C67-2B87-17D18BAFDC1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79293B43-DEB2-9A81-4F8D-8C64A8B2B85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B420387A-676C-4BAC-FB50-B36A6159CF2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B2465646-5142-85BC-C54E-D7077CD7AB9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1F10995A-3D72-15FA-55B6-D95BB6D2FAD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2DD46D0B-11F2-2832-C617-70866A6D7A5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72BD91F2-B3CD-4724-B75B-9054B5553CC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465B85FE-4A1F-0593-B2D6-4DF4B8C30F8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0BD85F2C-0106-6B40-D0BB-7D91BBDF0BD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8AA5E86E-1D44-853B-5F2F-FAD135A5030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7647815D-142C-FF7B-C785-EB5F4E268F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2317BA78-8CB1-3832-306A-07F0BEE5D1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0EA01EB0-E9BA-D587-B710-298FF53383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Oval 38">
              <a:extLst>
                <a:ext uri="{FF2B5EF4-FFF2-40B4-BE49-F238E27FC236}">
                  <a16:creationId xmlns:a16="http://schemas.microsoft.com/office/drawing/2014/main" id="{9219C4ED-2C11-817B-B457-089C530811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9" name="Oval 39">
              <a:extLst>
                <a:ext uri="{FF2B5EF4-FFF2-40B4-BE49-F238E27FC236}">
                  <a16:creationId xmlns:a16="http://schemas.microsoft.com/office/drawing/2014/main" id="{BAA67015-E89A-E7A3-8511-5A47A83A66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" name="Oval 40">
              <a:extLst>
                <a:ext uri="{FF2B5EF4-FFF2-40B4-BE49-F238E27FC236}">
                  <a16:creationId xmlns:a16="http://schemas.microsoft.com/office/drawing/2014/main" id="{AB2162AB-1D98-0AE5-9685-5D574EE05E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" name="Oval 41">
              <a:extLst>
                <a:ext uri="{FF2B5EF4-FFF2-40B4-BE49-F238E27FC236}">
                  <a16:creationId xmlns:a16="http://schemas.microsoft.com/office/drawing/2014/main" id="{8A9EEC5E-C96F-3998-3312-C30DC89E7E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" name="Oval 42">
              <a:extLst>
                <a:ext uri="{FF2B5EF4-FFF2-40B4-BE49-F238E27FC236}">
                  <a16:creationId xmlns:a16="http://schemas.microsoft.com/office/drawing/2014/main" id="{0C62C84C-B106-CE2A-7AFE-0E8696345B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3" name="Oval 43">
              <a:extLst>
                <a:ext uri="{FF2B5EF4-FFF2-40B4-BE49-F238E27FC236}">
                  <a16:creationId xmlns:a16="http://schemas.microsoft.com/office/drawing/2014/main" id="{946EFE8C-9AC7-FB01-C3F4-6EAB860259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4" name="Oval 44">
              <a:extLst>
                <a:ext uri="{FF2B5EF4-FFF2-40B4-BE49-F238E27FC236}">
                  <a16:creationId xmlns:a16="http://schemas.microsoft.com/office/drawing/2014/main" id="{21A27E7E-DCB8-F39F-94D9-9F51F7D827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5" name="Oval 45">
              <a:extLst>
                <a:ext uri="{FF2B5EF4-FFF2-40B4-BE49-F238E27FC236}">
                  <a16:creationId xmlns:a16="http://schemas.microsoft.com/office/drawing/2014/main" id="{1FFD58D5-B7EF-F793-BD0A-86BBE81839A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6" name="Oval 46">
              <a:extLst>
                <a:ext uri="{FF2B5EF4-FFF2-40B4-BE49-F238E27FC236}">
                  <a16:creationId xmlns:a16="http://schemas.microsoft.com/office/drawing/2014/main" id="{8D22654D-E1CA-2BA3-1F46-330F65B6B1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7" name="Oval 47">
              <a:extLst>
                <a:ext uri="{FF2B5EF4-FFF2-40B4-BE49-F238E27FC236}">
                  <a16:creationId xmlns:a16="http://schemas.microsoft.com/office/drawing/2014/main" id="{A3677248-D617-A74F-F00F-4C0F5DDD327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8" name="Oval 48">
              <a:extLst>
                <a:ext uri="{FF2B5EF4-FFF2-40B4-BE49-F238E27FC236}">
                  <a16:creationId xmlns:a16="http://schemas.microsoft.com/office/drawing/2014/main" id="{0AFDE20C-6ADD-E765-CEB9-E1F46EF891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9" name="Oval 49">
              <a:extLst>
                <a:ext uri="{FF2B5EF4-FFF2-40B4-BE49-F238E27FC236}">
                  <a16:creationId xmlns:a16="http://schemas.microsoft.com/office/drawing/2014/main" id="{0A29D82E-0754-C895-4C68-8597866F3D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0" name="Oval 50">
              <a:extLst>
                <a:ext uri="{FF2B5EF4-FFF2-40B4-BE49-F238E27FC236}">
                  <a16:creationId xmlns:a16="http://schemas.microsoft.com/office/drawing/2014/main" id="{C7C7F3E4-00FC-9BEF-B3A4-E0FDBE204C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1" name="Oval 51">
              <a:extLst>
                <a:ext uri="{FF2B5EF4-FFF2-40B4-BE49-F238E27FC236}">
                  <a16:creationId xmlns:a16="http://schemas.microsoft.com/office/drawing/2014/main" id="{C2826C2B-3EB9-199B-2E93-E084F3450C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2" name="Oval 52">
              <a:extLst>
                <a:ext uri="{FF2B5EF4-FFF2-40B4-BE49-F238E27FC236}">
                  <a16:creationId xmlns:a16="http://schemas.microsoft.com/office/drawing/2014/main" id="{9A5484BC-97E3-6007-3381-0BA7C2D547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3" name="Oval 53">
              <a:extLst>
                <a:ext uri="{FF2B5EF4-FFF2-40B4-BE49-F238E27FC236}">
                  <a16:creationId xmlns:a16="http://schemas.microsoft.com/office/drawing/2014/main" id="{6E10F5F9-7845-3A8A-0C9D-DABA17C062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" name="Oval 54">
              <a:extLst>
                <a:ext uri="{FF2B5EF4-FFF2-40B4-BE49-F238E27FC236}">
                  <a16:creationId xmlns:a16="http://schemas.microsoft.com/office/drawing/2014/main" id="{AA528DAD-4CB1-4349-9CA4-09EC66C7BE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5" name="Oval 55">
              <a:extLst>
                <a:ext uri="{FF2B5EF4-FFF2-40B4-BE49-F238E27FC236}">
                  <a16:creationId xmlns:a16="http://schemas.microsoft.com/office/drawing/2014/main" id="{290D53DD-E604-98D2-0197-2B0F432E1B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6" name="Oval 56">
              <a:extLst>
                <a:ext uri="{FF2B5EF4-FFF2-40B4-BE49-F238E27FC236}">
                  <a16:creationId xmlns:a16="http://schemas.microsoft.com/office/drawing/2014/main" id="{3A9036F7-EE39-42EC-D93E-D0A0D7C8C43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7" name="Oval 57">
              <a:extLst>
                <a:ext uri="{FF2B5EF4-FFF2-40B4-BE49-F238E27FC236}">
                  <a16:creationId xmlns:a16="http://schemas.microsoft.com/office/drawing/2014/main" id="{3A29B5F1-4E1F-9393-94DD-CDE372E5B5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8" name="Oval 58">
              <a:extLst>
                <a:ext uri="{FF2B5EF4-FFF2-40B4-BE49-F238E27FC236}">
                  <a16:creationId xmlns:a16="http://schemas.microsoft.com/office/drawing/2014/main" id="{B90D55B4-FCCD-869E-DE08-E2A9BC0185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9" name="Oval 59">
              <a:extLst>
                <a:ext uri="{FF2B5EF4-FFF2-40B4-BE49-F238E27FC236}">
                  <a16:creationId xmlns:a16="http://schemas.microsoft.com/office/drawing/2014/main" id="{38E8FBA2-3255-DD43-35BE-ED10E6ECF8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" name="Oval 60">
              <a:extLst>
                <a:ext uri="{FF2B5EF4-FFF2-40B4-BE49-F238E27FC236}">
                  <a16:creationId xmlns:a16="http://schemas.microsoft.com/office/drawing/2014/main" id="{8C6C07EB-5EDF-ECB5-74B7-0A937F3262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" name="Oval 61">
              <a:extLst>
                <a:ext uri="{FF2B5EF4-FFF2-40B4-BE49-F238E27FC236}">
                  <a16:creationId xmlns:a16="http://schemas.microsoft.com/office/drawing/2014/main" id="{5E6FCD56-7A62-6A30-96E7-BD81928060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" name="Oval 62">
              <a:extLst>
                <a:ext uri="{FF2B5EF4-FFF2-40B4-BE49-F238E27FC236}">
                  <a16:creationId xmlns:a16="http://schemas.microsoft.com/office/drawing/2014/main" id="{16065BC2-7958-16D6-0EAD-ED225BD84A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" name="Oval 63">
              <a:extLst>
                <a:ext uri="{FF2B5EF4-FFF2-40B4-BE49-F238E27FC236}">
                  <a16:creationId xmlns:a16="http://schemas.microsoft.com/office/drawing/2014/main" id="{38399D67-50DB-536D-AFF4-3D7C6B213F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4" name="Oval 64">
              <a:extLst>
                <a:ext uri="{FF2B5EF4-FFF2-40B4-BE49-F238E27FC236}">
                  <a16:creationId xmlns:a16="http://schemas.microsoft.com/office/drawing/2014/main" id="{C6CE8FEF-371B-F783-E3D3-062C939010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5" name="Oval 65">
              <a:extLst>
                <a:ext uri="{FF2B5EF4-FFF2-40B4-BE49-F238E27FC236}">
                  <a16:creationId xmlns:a16="http://schemas.microsoft.com/office/drawing/2014/main" id="{BCE9CAC1-2511-98C0-3FAB-E2531F97370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6" name="Oval 66">
              <a:extLst>
                <a:ext uri="{FF2B5EF4-FFF2-40B4-BE49-F238E27FC236}">
                  <a16:creationId xmlns:a16="http://schemas.microsoft.com/office/drawing/2014/main" id="{0E68FD1E-EB50-4FDF-7780-39F6DAFF10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7" name="Oval 67">
              <a:extLst>
                <a:ext uri="{FF2B5EF4-FFF2-40B4-BE49-F238E27FC236}">
                  <a16:creationId xmlns:a16="http://schemas.microsoft.com/office/drawing/2014/main" id="{B6AD2883-55D2-3518-2BF1-7231653DED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8" name="Oval 68">
              <a:extLst>
                <a:ext uri="{FF2B5EF4-FFF2-40B4-BE49-F238E27FC236}">
                  <a16:creationId xmlns:a16="http://schemas.microsoft.com/office/drawing/2014/main" id="{4790DB2A-47CC-5823-D53E-CBFE90465E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89" name="Oval 69">
              <a:extLst>
                <a:ext uri="{FF2B5EF4-FFF2-40B4-BE49-F238E27FC236}">
                  <a16:creationId xmlns:a16="http://schemas.microsoft.com/office/drawing/2014/main" id="{EB8E6602-2311-3A84-FCDF-691A69CA9A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0" name="Oval 70">
              <a:extLst>
                <a:ext uri="{FF2B5EF4-FFF2-40B4-BE49-F238E27FC236}">
                  <a16:creationId xmlns:a16="http://schemas.microsoft.com/office/drawing/2014/main" id="{565B1AD4-C7FA-5302-6C4F-0B0CC84628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1" name="Oval 71">
              <a:extLst>
                <a:ext uri="{FF2B5EF4-FFF2-40B4-BE49-F238E27FC236}">
                  <a16:creationId xmlns:a16="http://schemas.microsoft.com/office/drawing/2014/main" id="{83FCC4A9-6482-32A7-BFCF-65C2269136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2" name="Oval 72">
              <a:extLst>
                <a:ext uri="{FF2B5EF4-FFF2-40B4-BE49-F238E27FC236}">
                  <a16:creationId xmlns:a16="http://schemas.microsoft.com/office/drawing/2014/main" id="{E973C942-8BE1-9057-493D-9B1932D659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3" name="Oval 73">
              <a:extLst>
                <a:ext uri="{FF2B5EF4-FFF2-40B4-BE49-F238E27FC236}">
                  <a16:creationId xmlns:a16="http://schemas.microsoft.com/office/drawing/2014/main" id="{EBEAA65F-82C8-EA5F-306D-264A143721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4" name="Oval 74">
              <a:extLst>
                <a:ext uri="{FF2B5EF4-FFF2-40B4-BE49-F238E27FC236}">
                  <a16:creationId xmlns:a16="http://schemas.microsoft.com/office/drawing/2014/main" id="{40CC7144-FD52-9D9C-3802-D4C9695BF4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5" name="Oval 75">
              <a:extLst>
                <a:ext uri="{FF2B5EF4-FFF2-40B4-BE49-F238E27FC236}">
                  <a16:creationId xmlns:a16="http://schemas.microsoft.com/office/drawing/2014/main" id="{CE15F5D8-1421-2E5A-AA49-E457F1C219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6" name="Oval 76">
              <a:extLst>
                <a:ext uri="{FF2B5EF4-FFF2-40B4-BE49-F238E27FC236}">
                  <a16:creationId xmlns:a16="http://schemas.microsoft.com/office/drawing/2014/main" id="{EE27D57B-EDA5-1643-F966-CA685488F8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7" name="Oval 77">
              <a:extLst>
                <a:ext uri="{FF2B5EF4-FFF2-40B4-BE49-F238E27FC236}">
                  <a16:creationId xmlns:a16="http://schemas.microsoft.com/office/drawing/2014/main" id="{B875E0EB-0AAB-8AC5-0386-2DF094525E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8" name="Oval 78">
              <a:extLst>
                <a:ext uri="{FF2B5EF4-FFF2-40B4-BE49-F238E27FC236}">
                  <a16:creationId xmlns:a16="http://schemas.microsoft.com/office/drawing/2014/main" id="{014ED2E2-EFDE-B8C5-C162-728292399C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99" name="Oval 79">
              <a:extLst>
                <a:ext uri="{FF2B5EF4-FFF2-40B4-BE49-F238E27FC236}">
                  <a16:creationId xmlns:a16="http://schemas.microsoft.com/office/drawing/2014/main" id="{60184EC9-625D-E6FD-7105-469D386E9B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0" name="Oval 80">
              <a:extLst>
                <a:ext uri="{FF2B5EF4-FFF2-40B4-BE49-F238E27FC236}">
                  <a16:creationId xmlns:a16="http://schemas.microsoft.com/office/drawing/2014/main" id="{BA410E87-153A-52EE-B9F1-730FE21716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1" name="Oval 81">
              <a:extLst>
                <a:ext uri="{FF2B5EF4-FFF2-40B4-BE49-F238E27FC236}">
                  <a16:creationId xmlns:a16="http://schemas.microsoft.com/office/drawing/2014/main" id="{89C0C0B3-74C1-4CD0-2E22-7F0A1E56B7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2" name="Oval 82">
              <a:extLst>
                <a:ext uri="{FF2B5EF4-FFF2-40B4-BE49-F238E27FC236}">
                  <a16:creationId xmlns:a16="http://schemas.microsoft.com/office/drawing/2014/main" id="{721700A3-20C4-B95F-879B-2DD24E39CA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3" name="Oval 83">
              <a:extLst>
                <a:ext uri="{FF2B5EF4-FFF2-40B4-BE49-F238E27FC236}">
                  <a16:creationId xmlns:a16="http://schemas.microsoft.com/office/drawing/2014/main" id="{6FCD4E52-8CA0-CDA7-5DBF-DE6F9047B5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4" name="Oval 84">
              <a:extLst>
                <a:ext uri="{FF2B5EF4-FFF2-40B4-BE49-F238E27FC236}">
                  <a16:creationId xmlns:a16="http://schemas.microsoft.com/office/drawing/2014/main" id="{6FA589AF-CD46-7490-2D6E-43990BB6F4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5" name="Oval 85">
              <a:extLst>
                <a:ext uri="{FF2B5EF4-FFF2-40B4-BE49-F238E27FC236}">
                  <a16:creationId xmlns:a16="http://schemas.microsoft.com/office/drawing/2014/main" id="{4A4E8BEA-2389-D9CA-F4A9-8EF3E9DC6C1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6" name="Oval 86">
              <a:extLst>
                <a:ext uri="{FF2B5EF4-FFF2-40B4-BE49-F238E27FC236}">
                  <a16:creationId xmlns:a16="http://schemas.microsoft.com/office/drawing/2014/main" id="{8993E04C-A22D-4BA2-412F-506F329C09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7" name="Oval 87">
              <a:extLst>
                <a:ext uri="{FF2B5EF4-FFF2-40B4-BE49-F238E27FC236}">
                  <a16:creationId xmlns:a16="http://schemas.microsoft.com/office/drawing/2014/main" id="{E3BE4C71-5B73-21A9-0DB4-C25BCACEE1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8" name="Oval 88">
              <a:extLst>
                <a:ext uri="{FF2B5EF4-FFF2-40B4-BE49-F238E27FC236}">
                  <a16:creationId xmlns:a16="http://schemas.microsoft.com/office/drawing/2014/main" id="{A841BBB1-8893-A7E2-15C8-321E5DF835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09" name="Oval 89">
              <a:extLst>
                <a:ext uri="{FF2B5EF4-FFF2-40B4-BE49-F238E27FC236}">
                  <a16:creationId xmlns:a16="http://schemas.microsoft.com/office/drawing/2014/main" id="{B207F63A-02C9-D01E-8A2E-51A75B9FA4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2" name="Oval 90">
              <a:extLst>
                <a:ext uri="{FF2B5EF4-FFF2-40B4-BE49-F238E27FC236}">
                  <a16:creationId xmlns:a16="http://schemas.microsoft.com/office/drawing/2014/main" id="{AFA41133-C1AE-B8AA-1BB4-B2FCFEB3C1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3" name="Oval 91">
              <a:extLst>
                <a:ext uri="{FF2B5EF4-FFF2-40B4-BE49-F238E27FC236}">
                  <a16:creationId xmlns:a16="http://schemas.microsoft.com/office/drawing/2014/main" id="{32EEEBE4-E1BD-C513-C23B-568BDBE4BA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4" name="Oval 92">
              <a:extLst>
                <a:ext uri="{FF2B5EF4-FFF2-40B4-BE49-F238E27FC236}">
                  <a16:creationId xmlns:a16="http://schemas.microsoft.com/office/drawing/2014/main" id="{595DD4F5-7F15-2A82-DFA1-0B3849E728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5" name="Oval 93">
              <a:extLst>
                <a:ext uri="{FF2B5EF4-FFF2-40B4-BE49-F238E27FC236}">
                  <a16:creationId xmlns:a16="http://schemas.microsoft.com/office/drawing/2014/main" id="{553F7E52-1079-E8B2-7B63-8931711EDC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6" name="Oval 94">
              <a:extLst>
                <a:ext uri="{FF2B5EF4-FFF2-40B4-BE49-F238E27FC236}">
                  <a16:creationId xmlns:a16="http://schemas.microsoft.com/office/drawing/2014/main" id="{34367CCE-3A8A-E058-8C04-66791A52FC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7" name="Oval 95">
              <a:extLst>
                <a:ext uri="{FF2B5EF4-FFF2-40B4-BE49-F238E27FC236}">
                  <a16:creationId xmlns:a16="http://schemas.microsoft.com/office/drawing/2014/main" id="{BB764253-DE2D-5112-F8CB-F924634324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8" name="Oval 96">
              <a:extLst>
                <a:ext uri="{FF2B5EF4-FFF2-40B4-BE49-F238E27FC236}">
                  <a16:creationId xmlns:a16="http://schemas.microsoft.com/office/drawing/2014/main" id="{C9081257-9F21-33C5-93C2-F2D960E266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19" name="Oval 97">
              <a:extLst>
                <a:ext uri="{FF2B5EF4-FFF2-40B4-BE49-F238E27FC236}">
                  <a16:creationId xmlns:a16="http://schemas.microsoft.com/office/drawing/2014/main" id="{3F0F3D35-0190-4C57-8918-4EA6D256EF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0" name="Oval 98">
              <a:extLst>
                <a:ext uri="{FF2B5EF4-FFF2-40B4-BE49-F238E27FC236}">
                  <a16:creationId xmlns:a16="http://schemas.microsoft.com/office/drawing/2014/main" id="{D1DA2644-6397-0CAF-6B8B-75D647DE6E7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1" name="Oval 99">
              <a:extLst>
                <a:ext uri="{FF2B5EF4-FFF2-40B4-BE49-F238E27FC236}">
                  <a16:creationId xmlns:a16="http://schemas.microsoft.com/office/drawing/2014/main" id="{78FFF686-163D-957C-89F2-8172461051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2" name="Oval 100">
              <a:extLst>
                <a:ext uri="{FF2B5EF4-FFF2-40B4-BE49-F238E27FC236}">
                  <a16:creationId xmlns:a16="http://schemas.microsoft.com/office/drawing/2014/main" id="{EC33C126-0713-BDA6-2E44-BD80C7A2F3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3" name="Oval 101">
              <a:extLst>
                <a:ext uri="{FF2B5EF4-FFF2-40B4-BE49-F238E27FC236}">
                  <a16:creationId xmlns:a16="http://schemas.microsoft.com/office/drawing/2014/main" id="{555E4E23-C957-63D0-B744-64A7869ABD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4" name="Oval 102">
              <a:extLst>
                <a:ext uri="{FF2B5EF4-FFF2-40B4-BE49-F238E27FC236}">
                  <a16:creationId xmlns:a16="http://schemas.microsoft.com/office/drawing/2014/main" id="{EC7DF46E-B21E-2C12-F2D5-63CAAFC58A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5" name="Oval 103">
              <a:extLst>
                <a:ext uri="{FF2B5EF4-FFF2-40B4-BE49-F238E27FC236}">
                  <a16:creationId xmlns:a16="http://schemas.microsoft.com/office/drawing/2014/main" id="{06B6C295-7433-D21E-0B77-02A417A7E4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6" name="Oval 104">
              <a:extLst>
                <a:ext uri="{FF2B5EF4-FFF2-40B4-BE49-F238E27FC236}">
                  <a16:creationId xmlns:a16="http://schemas.microsoft.com/office/drawing/2014/main" id="{CEBD6B67-1C28-A4A8-0763-A0FF2A4D4A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7" name="Oval 105">
              <a:extLst>
                <a:ext uri="{FF2B5EF4-FFF2-40B4-BE49-F238E27FC236}">
                  <a16:creationId xmlns:a16="http://schemas.microsoft.com/office/drawing/2014/main" id="{74D2A633-5232-981D-6CE2-C7BEAE667D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8" name="Oval 106">
              <a:extLst>
                <a:ext uri="{FF2B5EF4-FFF2-40B4-BE49-F238E27FC236}">
                  <a16:creationId xmlns:a16="http://schemas.microsoft.com/office/drawing/2014/main" id="{90ABA94B-8E11-AB36-81ED-3B2B43A228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29" name="Oval 107">
              <a:extLst>
                <a:ext uri="{FF2B5EF4-FFF2-40B4-BE49-F238E27FC236}">
                  <a16:creationId xmlns:a16="http://schemas.microsoft.com/office/drawing/2014/main" id="{D7CA415E-3CD1-BC4D-86B8-15EB02C7FC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0" name="Oval 108">
              <a:extLst>
                <a:ext uri="{FF2B5EF4-FFF2-40B4-BE49-F238E27FC236}">
                  <a16:creationId xmlns:a16="http://schemas.microsoft.com/office/drawing/2014/main" id="{9C136881-AC3D-39B3-90D6-594F25E2FC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1" name="Oval 109">
              <a:extLst>
                <a:ext uri="{FF2B5EF4-FFF2-40B4-BE49-F238E27FC236}">
                  <a16:creationId xmlns:a16="http://schemas.microsoft.com/office/drawing/2014/main" id="{27973821-703D-452C-17A6-C763F4359D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2" name="Oval 110">
              <a:extLst>
                <a:ext uri="{FF2B5EF4-FFF2-40B4-BE49-F238E27FC236}">
                  <a16:creationId xmlns:a16="http://schemas.microsoft.com/office/drawing/2014/main" id="{90CCA7E7-D345-DF77-C83D-3AE6815EC2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3" name="Oval 111">
              <a:extLst>
                <a:ext uri="{FF2B5EF4-FFF2-40B4-BE49-F238E27FC236}">
                  <a16:creationId xmlns:a16="http://schemas.microsoft.com/office/drawing/2014/main" id="{86D7B21B-CE15-0E0B-4F79-DC36FFC233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4" name="Oval 112">
              <a:extLst>
                <a:ext uri="{FF2B5EF4-FFF2-40B4-BE49-F238E27FC236}">
                  <a16:creationId xmlns:a16="http://schemas.microsoft.com/office/drawing/2014/main" id="{BE47502C-BE14-A0E2-2D3A-B5649927BC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5" name="Oval 113">
              <a:extLst>
                <a:ext uri="{FF2B5EF4-FFF2-40B4-BE49-F238E27FC236}">
                  <a16:creationId xmlns:a16="http://schemas.microsoft.com/office/drawing/2014/main" id="{AFC97A06-D9E6-904F-A5A4-51C15885E0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6" name="Oval 114">
              <a:extLst>
                <a:ext uri="{FF2B5EF4-FFF2-40B4-BE49-F238E27FC236}">
                  <a16:creationId xmlns:a16="http://schemas.microsoft.com/office/drawing/2014/main" id="{79AAFCAE-4C1F-6C2F-A1A2-3C44DA976D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7" name="Oval 115">
              <a:extLst>
                <a:ext uri="{FF2B5EF4-FFF2-40B4-BE49-F238E27FC236}">
                  <a16:creationId xmlns:a16="http://schemas.microsoft.com/office/drawing/2014/main" id="{6D961EFF-33BA-B709-BE33-D945C0C485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8" name="Oval 116">
              <a:extLst>
                <a:ext uri="{FF2B5EF4-FFF2-40B4-BE49-F238E27FC236}">
                  <a16:creationId xmlns:a16="http://schemas.microsoft.com/office/drawing/2014/main" id="{76B34C85-42EE-1105-34EB-5BB76735B8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39" name="Oval 117">
              <a:extLst>
                <a:ext uri="{FF2B5EF4-FFF2-40B4-BE49-F238E27FC236}">
                  <a16:creationId xmlns:a16="http://schemas.microsoft.com/office/drawing/2014/main" id="{50EA581C-3C7A-9D38-27AB-834FC996FC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0" name="Oval 118">
              <a:extLst>
                <a:ext uri="{FF2B5EF4-FFF2-40B4-BE49-F238E27FC236}">
                  <a16:creationId xmlns:a16="http://schemas.microsoft.com/office/drawing/2014/main" id="{D8625B06-11F8-B3C2-F994-6CFEA42992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1" name="Oval 119">
              <a:extLst>
                <a:ext uri="{FF2B5EF4-FFF2-40B4-BE49-F238E27FC236}">
                  <a16:creationId xmlns:a16="http://schemas.microsoft.com/office/drawing/2014/main" id="{9DE4878A-A90F-C2A6-6405-8021B85BEA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2" name="Oval 120">
              <a:extLst>
                <a:ext uri="{FF2B5EF4-FFF2-40B4-BE49-F238E27FC236}">
                  <a16:creationId xmlns:a16="http://schemas.microsoft.com/office/drawing/2014/main" id="{81ADA613-4625-2769-A9CE-A2D49FA3F4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3" name="Oval 121">
              <a:extLst>
                <a:ext uri="{FF2B5EF4-FFF2-40B4-BE49-F238E27FC236}">
                  <a16:creationId xmlns:a16="http://schemas.microsoft.com/office/drawing/2014/main" id="{9081D6CC-30D6-42CC-382C-D144B54296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4" name="Oval 122">
              <a:extLst>
                <a:ext uri="{FF2B5EF4-FFF2-40B4-BE49-F238E27FC236}">
                  <a16:creationId xmlns:a16="http://schemas.microsoft.com/office/drawing/2014/main" id="{FD465153-B039-B0A4-AC2D-2D85E3D8A4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5" name="Oval 123">
              <a:extLst>
                <a:ext uri="{FF2B5EF4-FFF2-40B4-BE49-F238E27FC236}">
                  <a16:creationId xmlns:a16="http://schemas.microsoft.com/office/drawing/2014/main" id="{096B5D18-E672-48A7-F0D8-665038B03C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6" name="Oval 124">
              <a:extLst>
                <a:ext uri="{FF2B5EF4-FFF2-40B4-BE49-F238E27FC236}">
                  <a16:creationId xmlns:a16="http://schemas.microsoft.com/office/drawing/2014/main" id="{73937590-DC84-1EE4-6567-D07CA0D96B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7" name="Oval 125">
              <a:extLst>
                <a:ext uri="{FF2B5EF4-FFF2-40B4-BE49-F238E27FC236}">
                  <a16:creationId xmlns:a16="http://schemas.microsoft.com/office/drawing/2014/main" id="{AF0FD7BF-1BC7-A5D0-900B-18FFF90E0D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8" name="Oval 126">
              <a:extLst>
                <a:ext uri="{FF2B5EF4-FFF2-40B4-BE49-F238E27FC236}">
                  <a16:creationId xmlns:a16="http://schemas.microsoft.com/office/drawing/2014/main" id="{25127999-3F8F-945A-1C19-8C7EA686F6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49" name="Oval 127">
              <a:extLst>
                <a:ext uri="{FF2B5EF4-FFF2-40B4-BE49-F238E27FC236}">
                  <a16:creationId xmlns:a16="http://schemas.microsoft.com/office/drawing/2014/main" id="{03741878-7146-3030-5313-D99CE625E8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0" name="Oval 128">
              <a:extLst>
                <a:ext uri="{FF2B5EF4-FFF2-40B4-BE49-F238E27FC236}">
                  <a16:creationId xmlns:a16="http://schemas.microsoft.com/office/drawing/2014/main" id="{9D0367F9-0387-C053-C823-ACA6B68F6D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1" name="Oval 129">
              <a:extLst>
                <a:ext uri="{FF2B5EF4-FFF2-40B4-BE49-F238E27FC236}">
                  <a16:creationId xmlns:a16="http://schemas.microsoft.com/office/drawing/2014/main" id="{EF337D92-83B0-E7D7-E74C-8646017CEE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2" name="Oval 130">
              <a:extLst>
                <a:ext uri="{FF2B5EF4-FFF2-40B4-BE49-F238E27FC236}">
                  <a16:creationId xmlns:a16="http://schemas.microsoft.com/office/drawing/2014/main" id="{FC9F2AF4-1FB8-F095-A20B-C80B0E73D5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3" name="Oval 131">
              <a:extLst>
                <a:ext uri="{FF2B5EF4-FFF2-40B4-BE49-F238E27FC236}">
                  <a16:creationId xmlns:a16="http://schemas.microsoft.com/office/drawing/2014/main" id="{EF4B8D86-F231-74A6-7BF9-94A709F4C4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4" name="Oval 132">
              <a:extLst>
                <a:ext uri="{FF2B5EF4-FFF2-40B4-BE49-F238E27FC236}">
                  <a16:creationId xmlns:a16="http://schemas.microsoft.com/office/drawing/2014/main" id="{633A7F29-C2AF-02AC-4351-3D5BAFB13E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5" name="Oval 133">
              <a:extLst>
                <a:ext uri="{FF2B5EF4-FFF2-40B4-BE49-F238E27FC236}">
                  <a16:creationId xmlns:a16="http://schemas.microsoft.com/office/drawing/2014/main" id="{0CF90B1A-E198-4CEA-FF7C-07DD99C7AC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6" name="Oval 134">
              <a:extLst>
                <a:ext uri="{FF2B5EF4-FFF2-40B4-BE49-F238E27FC236}">
                  <a16:creationId xmlns:a16="http://schemas.microsoft.com/office/drawing/2014/main" id="{9958EF14-0E67-23AF-E75E-CC1A00377D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7" name="Oval 135">
              <a:extLst>
                <a:ext uri="{FF2B5EF4-FFF2-40B4-BE49-F238E27FC236}">
                  <a16:creationId xmlns:a16="http://schemas.microsoft.com/office/drawing/2014/main" id="{B7892CA7-4083-42F9-87B2-10113CDB6E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8" name="Oval 136">
              <a:extLst>
                <a:ext uri="{FF2B5EF4-FFF2-40B4-BE49-F238E27FC236}">
                  <a16:creationId xmlns:a16="http://schemas.microsoft.com/office/drawing/2014/main" id="{2A3996BF-965D-EB58-273E-05F3738BA6A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59" name="Oval 137">
              <a:extLst>
                <a:ext uri="{FF2B5EF4-FFF2-40B4-BE49-F238E27FC236}">
                  <a16:creationId xmlns:a16="http://schemas.microsoft.com/office/drawing/2014/main" id="{F788C473-B641-3A16-C781-7D9C52E013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0" name="Oval 138">
              <a:extLst>
                <a:ext uri="{FF2B5EF4-FFF2-40B4-BE49-F238E27FC236}">
                  <a16:creationId xmlns:a16="http://schemas.microsoft.com/office/drawing/2014/main" id="{C727F0F6-4C24-AACF-681A-A336A073CA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1" name="Oval 139">
              <a:extLst>
                <a:ext uri="{FF2B5EF4-FFF2-40B4-BE49-F238E27FC236}">
                  <a16:creationId xmlns:a16="http://schemas.microsoft.com/office/drawing/2014/main" id="{CBD18996-2FED-4467-B4BC-0F76FB2D7A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2" name="Oval 140">
              <a:extLst>
                <a:ext uri="{FF2B5EF4-FFF2-40B4-BE49-F238E27FC236}">
                  <a16:creationId xmlns:a16="http://schemas.microsoft.com/office/drawing/2014/main" id="{1F072C04-D0D3-FC28-902D-4E190084A5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3" name="Oval 141">
              <a:extLst>
                <a:ext uri="{FF2B5EF4-FFF2-40B4-BE49-F238E27FC236}">
                  <a16:creationId xmlns:a16="http://schemas.microsoft.com/office/drawing/2014/main" id="{9BF974F4-8702-EA21-16B9-190116B230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4" name="Oval 142">
              <a:extLst>
                <a:ext uri="{FF2B5EF4-FFF2-40B4-BE49-F238E27FC236}">
                  <a16:creationId xmlns:a16="http://schemas.microsoft.com/office/drawing/2014/main" id="{6DAAF89F-F4A6-43AE-F2CB-0B747D10F9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5" name="Oval 143">
              <a:extLst>
                <a:ext uri="{FF2B5EF4-FFF2-40B4-BE49-F238E27FC236}">
                  <a16:creationId xmlns:a16="http://schemas.microsoft.com/office/drawing/2014/main" id="{4DBBF5A7-0997-22EA-B3E4-ED33F49DEE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6" name="Oval 144">
              <a:extLst>
                <a:ext uri="{FF2B5EF4-FFF2-40B4-BE49-F238E27FC236}">
                  <a16:creationId xmlns:a16="http://schemas.microsoft.com/office/drawing/2014/main" id="{E1C67599-4A8B-ADB4-E5C7-ACC597EEB7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7" name="Oval 145">
              <a:extLst>
                <a:ext uri="{FF2B5EF4-FFF2-40B4-BE49-F238E27FC236}">
                  <a16:creationId xmlns:a16="http://schemas.microsoft.com/office/drawing/2014/main" id="{249D82D6-A32C-09CC-6C82-75919F417F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8" name="Oval 146">
              <a:extLst>
                <a:ext uri="{FF2B5EF4-FFF2-40B4-BE49-F238E27FC236}">
                  <a16:creationId xmlns:a16="http://schemas.microsoft.com/office/drawing/2014/main" id="{52A72425-1BD1-AB58-C204-73D69D730B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69" name="Oval 147">
              <a:extLst>
                <a:ext uri="{FF2B5EF4-FFF2-40B4-BE49-F238E27FC236}">
                  <a16:creationId xmlns:a16="http://schemas.microsoft.com/office/drawing/2014/main" id="{427EFA4F-054A-B987-C1B0-DCA6D6EA26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0" name="Oval 148">
              <a:extLst>
                <a:ext uri="{FF2B5EF4-FFF2-40B4-BE49-F238E27FC236}">
                  <a16:creationId xmlns:a16="http://schemas.microsoft.com/office/drawing/2014/main" id="{051C2EBF-A452-D721-6357-7D5402F7EB0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1" name="Oval 149">
              <a:extLst>
                <a:ext uri="{FF2B5EF4-FFF2-40B4-BE49-F238E27FC236}">
                  <a16:creationId xmlns:a16="http://schemas.microsoft.com/office/drawing/2014/main" id="{34A5A31B-0C55-30D3-349A-04D91D88512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2" name="Oval 150">
              <a:extLst>
                <a:ext uri="{FF2B5EF4-FFF2-40B4-BE49-F238E27FC236}">
                  <a16:creationId xmlns:a16="http://schemas.microsoft.com/office/drawing/2014/main" id="{B4116C2C-EC17-6DA9-F396-FF4D50E914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3" name="Oval 151">
              <a:extLst>
                <a:ext uri="{FF2B5EF4-FFF2-40B4-BE49-F238E27FC236}">
                  <a16:creationId xmlns:a16="http://schemas.microsoft.com/office/drawing/2014/main" id="{9D3908F3-DF37-FD1B-01F0-A3EB1FB875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4" name="Oval 152">
              <a:extLst>
                <a:ext uri="{FF2B5EF4-FFF2-40B4-BE49-F238E27FC236}">
                  <a16:creationId xmlns:a16="http://schemas.microsoft.com/office/drawing/2014/main" id="{D5CFB82E-559D-EC17-CB4D-A4D584359F5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5" name="Oval 153">
              <a:extLst>
                <a:ext uri="{FF2B5EF4-FFF2-40B4-BE49-F238E27FC236}">
                  <a16:creationId xmlns:a16="http://schemas.microsoft.com/office/drawing/2014/main" id="{062DA72C-259C-63BC-3316-BB2F88AE7D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6" name="Oval 154">
              <a:extLst>
                <a:ext uri="{FF2B5EF4-FFF2-40B4-BE49-F238E27FC236}">
                  <a16:creationId xmlns:a16="http://schemas.microsoft.com/office/drawing/2014/main" id="{FB5EF720-B186-125F-F363-1E35E434F4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7" name="Oval 155">
              <a:extLst>
                <a:ext uri="{FF2B5EF4-FFF2-40B4-BE49-F238E27FC236}">
                  <a16:creationId xmlns:a16="http://schemas.microsoft.com/office/drawing/2014/main" id="{4956EB24-B8DF-D35D-5278-4B159FC296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8" name="Oval 156">
              <a:extLst>
                <a:ext uri="{FF2B5EF4-FFF2-40B4-BE49-F238E27FC236}">
                  <a16:creationId xmlns:a16="http://schemas.microsoft.com/office/drawing/2014/main" id="{1A24DF85-F88A-6B9C-60F9-3EC1AD420A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79" name="Oval 157">
              <a:extLst>
                <a:ext uri="{FF2B5EF4-FFF2-40B4-BE49-F238E27FC236}">
                  <a16:creationId xmlns:a16="http://schemas.microsoft.com/office/drawing/2014/main" id="{ADF36225-558E-EAE6-2E8E-B502C56452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0" name="Oval 158">
              <a:extLst>
                <a:ext uri="{FF2B5EF4-FFF2-40B4-BE49-F238E27FC236}">
                  <a16:creationId xmlns:a16="http://schemas.microsoft.com/office/drawing/2014/main" id="{DCAF7FE7-A7A1-AAC3-37AD-063B2F6CF0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1" name="Oval 159">
              <a:extLst>
                <a:ext uri="{FF2B5EF4-FFF2-40B4-BE49-F238E27FC236}">
                  <a16:creationId xmlns:a16="http://schemas.microsoft.com/office/drawing/2014/main" id="{AA19D828-974C-ABD5-BAA6-CDF4D8F976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2" name="Oval 160">
              <a:extLst>
                <a:ext uri="{FF2B5EF4-FFF2-40B4-BE49-F238E27FC236}">
                  <a16:creationId xmlns:a16="http://schemas.microsoft.com/office/drawing/2014/main" id="{F7A2AA69-B6D2-A5C0-E376-B61CB7E85F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3" name="Oval 161">
              <a:extLst>
                <a:ext uri="{FF2B5EF4-FFF2-40B4-BE49-F238E27FC236}">
                  <a16:creationId xmlns:a16="http://schemas.microsoft.com/office/drawing/2014/main" id="{06ABC0B1-9C79-3CDB-14F3-475EC0A97E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4" name="Oval 162">
              <a:extLst>
                <a:ext uri="{FF2B5EF4-FFF2-40B4-BE49-F238E27FC236}">
                  <a16:creationId xmlns:a16="http://schemas.microsoft.com/office/drawing/2014/main" id="{E1D737DE-3D53-6541-4467-B6B8AF7EBB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5" name="Oval 163">
              <a:extLst>
                <a:ext uri="{FF2B5EF4-FFF2-40B4-BE49-F238E27FC236}">
                  <a16:creationId xmlns:a16="http://schemas.microsoft.com/office/drawing/2014/main" id="{5D5227EA-E497-8039-BC3E-29D4D5B2E2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6" name="Oval 164">
              <a:extLst>
                <a:ext uri="{FF2B5EF4-FFF2-40B4-BE49-F238E27FC236}">
                  <a16:creationId xmlns:a16="http://schemas.microsoft.com/office/drawing/2014/main" id="{3294EC8B-44B9-4296-AF3E-0061298E10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7" name="Oval 165">
              <a:extLst>
                <a:ext uri="{FF2B5EF4-FFF2-40B4-BE49-F238E27FC236}">
                  <a16:creationId xmlns:a16="http://schemas.microsoft.com/office/drawing/2014/main" id="{E294DCB7-2E0C-E1C7-A5EC-A957D9A1CFA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8" name="Oval 166">
              <a:extLst>
                <a:ext uri="{FF2B5EF4-FFF2-40B4-BE49-F238E27FC236}">
                  <a16:creationId xmlns:a16="http://schemas.microsoft.com/office/drawing/2014/main" id="{3F74F5CE-13B4-78C2-0E51-4C3F3C1B22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89" name="Oval 167">
              <a:extLst>
                <a:ext uri="{FF2B5EF4-FFF2-40B4-BE49-F238E27FC236}">
                  <a16:creationId xmlns:a16="http://schemas.microsoft.com/office/drawing/2014/main" id="{AD563EB6-83C3-D858-D3B4-0856F09DC4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0" name="Oval 168">
              <a:extLst>
                <a:ext uri="{FF2B5EF4-FFF2-40B4-BE49-F238E27FC236}">
                  <a16:creationId xmlns:a16="http://schemas.microsoft.com/office/drawing/2014/main" id="{F71A32A3-7914-F1B4-E693-F0A71A1F43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1" name="Oval 169">
              <a:extLst>
                <a:ext uri="{FF2B5EF4-FFF2-40B4-BE49-F238E27FC236}">
                  <a16:creationId xmlns:a16="http://schemas.microsoft.com/office/drawing/2014/main" id="{23335244-1895-9491-1C08-FD228F47C6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2" name="Oval 170">
              <a:extLst>
                <a:ext uri="{FF2B5EF4-FFF2-40B4-BE49-F238E27FC236}">
                  <a16:creationId xmlns:a16="http://schemas.microsoft.com/office/drawing/2014/main" id="{FD4DB481-514B-846E-4B80-96613DBA764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3" name="Oval 171">
              <a:extLst>
                <a:ext uri="{FF2B5EF4-FFF2-40B4-BE49-F238E27FC236}">
                  <a16:creationId xmlns:a16="http://schemas.microsoft.com/office/drawing/2014/main" id="{1C497949-7292-BE21-1FC9-7EA535E00A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4" name="Oval 172">
              <a:extLst>
                <a:ext uri="{FF2B5EF4-FFF2-40B4-BE49-F238E27FC236}">
                  <a16:creationId xmlns:a16="http://schemas.microsoft.com/office/drawing/2014/main" id="{C6757631-408B-279D-C023-620DB35B37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5" name="Oval 173">
              <a:extLst>
                <a:ext uri="{FF2B5EF4-FFF2-40B4-BE49-F238E27FC236}">
                  <a16:creationId xmlns:a16="http://schemas.microsoft.com/office/drawing/2014/main" id="{ADC25CEE-3289-6602-854E-C402627503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6" name="Oval 174">
              <a:extLst>
                <a:ext uri="{FF2B5EF4-FFF2-40B4-BE49-F238E27FC236}">
                  <a16:creationId xmlns:a16="http://schemas.microsoft.com/office/drawing/2014/main" id="{F0F73074-0ED5-7902-1CB5-B010088A39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7" name="Oval 175">
              <a:extLst>
                <a:ext uri="{FF2B5EF4-FFF2-40B4-BE49-F238E27FC236}">
                  <a16:creationId xmlns:a16="http://schemas.microsoft.com/office/drawing/2014/main" id="{9A826470-6BD9-4BA7-1543-008AAA64EC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8" name="Oval 176">
              <a:extLst>
                <a:ext uri="{FF2B5EF4-FFF2-40B4-BE49-F238E27FC236}">
                  <a16:creationId xmlns:a16="http://schemas.microsoft.com/office/drawing/2014/main" id="{ED551F21-F356-825D-A62A-BCA61CC75D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99" name="Oval 177">
              <a:extLst>
                <a:ext uri="{FF2B5EF4-FFF2-40B4-BE49-F238E27FC236}">
                  <a16:creationId xmlns:a16="http://schemas.microsoft.com/office/drawing/2014/main" id="{1CA69217-63B6-634F-E2FB-A4EBBE8DC1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0" name="Oval 178">
              <a:extLst>
                <a:ext uri="{FF2B5EF4-FFF2-40B4-BE49-F238E27FC236}">
                  <a16:creationId xmlns:a16="http://schemas.microsoft.com/office/drawing/2014/main" id="{B5899B5D-C858-A170-5D90-BBA0FF0120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1" name="Oval 179">
              <a:extLst>
                <a:ext uri="{FF2B5EF4-FFF2-40B4-BE49-F238E27FC236}">
                  <a16:creationId xmlns:a16="http://schemas.microsoft.com/office/drawing/2014/main" id="{71BB6FE0-614A-A7EC-E102-5BC294BCBD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2" name="Oval 180">
              <a:extLst>
                <a:ext uri="{FF2B5EF4-FFF2-40B4-BE49-F238E27FC236}">
                  <a16:creationId xmlns:a16="http://schemas.microsoft.com/office/drawing/2014/main" id="{0BFA7743-AE80-4E2A-A62A-CEC0C9E461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3" name="Oval 181">
              <a:extLst>
                <a:ext uri="{FF2B5EF4-FFF2-40B4-BE49-F238E27FC236}">
                  <a16:creationId xmlns:a16="http://schemas.microsoft.com/office/drawing/2014/main" id="{8F7403CF-C8A9-229B-F6D2-D1A074597B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4" name="Oval 182">
              <a:extLst>
                <a:ext uri="{FF2B5EF4-FFF2-40B4-BE49-F238E27FC236}">
                  <a16:creationId xmlns:a16="http://schemas.microsoft.com/office/drawing/2014/main" id="{6372E35D-A3FF-B6BD-A5DD-4151E4E60F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5" name="Oval 183">
              <a:extLst>
                <a:ext uri="{FF2B5EF4-FFF2-40B4-BE49-F238E27FC236}">
                  <a16:creationId xmlns:a16="http://schemas.microsoft.com/office/drawing/2014/main" id="{83942356-F032-76DC-126E-12180AF4405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6" name="Oval 184">
              <a:extLst>
                <a:ext uri="{FF2B5EF4-FFF2-40B4-BE49-F238E27FC236}">
                  <a16:creationId xmlns:a16="http://schemas.microsoft.com/office/drawing/2014/main" id="{5B49BA5C-C7E8-107B-EF90-0337549E13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7" name="Oval 185">
              <a:extLst>
                <a:ext uri="{FF2B5EF4-FFF2-40B4-BE49-F238E27FC236}">
                  <a16:creationId xmlns:a16="http://schemas.microsoft.com/office/drawing/2014/main" id="{B97F031E-45AC-FAD7-8CF5-1CA68A0035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8" name="Oval 186">
              <a:extLst>
                <a:ext uri="{FF2B5EF4-FFF2-40B4-BE49-F238E27FC236}">
                  <a16:creationId xmlns:a16="http://schemas.microsoft.com/office/drawing/2014/main" id="{85536526-25CC-132D-BCCE-3518F07A9F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09" name="Oval 187">
              <a:extLst>
                <a:ext uri="{FF2B5EF4-FFF2-40B4-BE49-F238E27FC236}">
                  <a16:creationId xmlns:a16="http://schemas.microsoft.com/office/drawing/2014/main" id="{45098BAD-B2FA-4267-EAAB-888EC7CACA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0" name="Oval 188">
              <a:extLst>
                <a:ext uri="{FF2B5EF4-FFF2-40B4-BE49-F238E27FC236}">
                  <a16:creationId xmlns:a16="http://schemas.microsoft.com/office/drawing/2014/main" id="{CF47664B-BF66-76C9-9093-6F2A65FC22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1" name="Oval 189">
              <a:extLst>
                <a:ext uri="{FF2B5EF4-FFF2-40B4-BE49-F238E27FC236}">
                  <a16:creationId xmlns:a16="http://schemas.microsoft.com/office/drawing/2014/main" id="{0130E600-F094-F581-590A-F00A5B4A5D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2" name="Oval 190">
              <a:extLst>
                <a:ext uri="{FF2B5EF4-FFF2-40B4-BE49-F238E27FC236}">
                  <a16:creationId xmlns:a16="http://schemas.microsoft.com/office/drawing/2014/main" id="{E3B69E0C-B9D3-BD0B-AFC8-D949FF2948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3" name="Oval 191">
              <a:extLst>
                <a:ext uri="{FF2B5EF4-FFF2-40B4-BE49-F238E27FC236}">
                  <a16:creationId xmlns:a16="http://schemas.microsoft.com/office/drawing/2014/main" id="{E786DFB2-22A7-F70B-75C1-9E05440148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4" name="Oval 192">
              <a:extLst>
                <a:ext uri="{FF2B5EF4-FFF2-40B4-BE49-F238E27FC236}">
                  <a16:creationId xmlns:a16="http://schemas.microsoft.com/office/drawing/2014/main" id="{44FBCD42-ABA5-242A-2386-995702B2A1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5" name="Oval 193">
              <a:extLst>
                <a:ext uri="{FF2B5EF4-FFF2-40B4-BE49-F238E27FC236}">
                  <a16:creationId xmlns:a16="http://schemas.microsoft.com/office/drawing/2014/main" id="{F7B01146-4E15-F1E5-0A94-9B3F31CF3E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6" name="Oval 194">
              <a:extLst>
                <a:ext uri="{FF2B5EF4-FFF2-40B4-BE49-F238E27FC236}">
                  <a16:creationId xmlns:a16="http://schemas.microsoft.com/office/drawing/2014/main" id="{8362A907-637C-89D4-1FD0-E3027DD1B8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7" name="Oval 195">
              <a:extLst>
                <a:ext uri="{FF2B5EF4-FFF2-40B4-BE49-F238E27FC236}">
                  <a16:creationId xmlns:a16="http://schemas.microsoft.com/office/drawing/2014/main" id="{C7281E70-FD38-A74D-82BE-31F4539A4C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8" name="Oval 196">
              <a:extLst>
                <a:ext uri="{FF2B5EF4-FFF2-40B4-BE49-F238E27FC236}">
                  <a16:creationId xmlns:a16="http://schemas.microsoft.com/office/drawing/2014/main" id="{E3B68244-3F51-6899-35F2-80C855AFAF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19" name="Oval 197">
              <a:extLst>
                <a:ext uri="{FF2B5EF4-FFF2-40B4-BE49-F238E27FC236}">
                  <a16:creationId xmlns:a16="http://schemas.microsoft.com/office/drawing/2014/main" id="{81F630F3-26D7-DF65-E84A-FFC118DFF3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0" name="Oval 198">
              <a:extLst>
                <a:ext uri="{FF2B5EF4-FFF2-40B4-BE49-F238E27FC236}">
                  <a16:creationId xmlns:a16="http://schemas.microsoft.com/office/drawing/2014/main" id="{541B036E-571A-6B74-54CC-BA4CAF0D76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1" name="Oval 199">
              <a:extLst>
                <a:ext uri="{FF2B5EF4-FFF2-40B4-BE49-F238E27FC236}">
                  <a16:creationId xmlns:a16="http://schemas.microsoft.com/office/drawing/2014/main" id="{423506F2-FF9C-6790-585B-7214EADAF3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2" name="Oval 200">
              <a:extLst>
                <a:ext uri="{FF2B5EF4-FFF2-40B4-BE49-F238E27FC236}">
                  <a16:creationId xmlns:a16="http://schemas.microsoft.com/office/drawing/2014/main" id="{B7679CFA-981B-CE4B-2C67-D7C3AAD002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3" name="Oval 201">
              <a:extLst>
                <a:ext uri="{FF2B5EF4-FFF2-40B4-BE49-F238E27FC236}">
                  <a16:creationId xmlns:a16="http://schemas.microsoft.com/office/drawing/2014/main" id="{519671F4-90FE-6353-AF44-64FE077F69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4" name="Oval 202">
              <a:extLst>
                <a:ext uri="{FF2B5EF4-FFF2-40B4-BE49-F238E27FC236}">
                  <a16:creationId xmlns:a16="http://schemas.microsoft.com/office/drawing/2014/main" id="{00BDE14D-82D9-6552-06A0-D0F5A75AA4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5" name="Oval 203">
              <a:extLst>
                <a:ext uri="{FF2B5EF4-FFF2-40B4-BE49-F238E27FC236}">
                  <a16:creationId xmlns:a16="http://schemas.microsoft.com/office/drawing/2014/main" id="{18DF5191-0E19-330F-7A17-5FC05F3C6F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6" name="Oval 204">
              <a:extLst>
                <a:ext uri="{FF2B5EF4-FFF2-40B4-BE49-F238E27FC236}">
                  <a16:creationId xmlns:a16="http://schemas.microsoft.com/office/drawing/2014/main" id="{AC41BCF5-5FC7-CEE4-818F-B3C639BE62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7" name="Oval 205">
              <a:extLst>
                <a:ext uri="{FF2B5EF4-FFF2-40B4-BE49-F238E27FC236}">
                  <a16:creationId xmlns:a16="http://schemas.microsoft.com/office/drawing/2014/main" id="{AD88E7D4-2743-50F3-CA86-785AC5F34D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8" name="Oval 206">
              <a:extLst>
                <a:ext uri="{FF2B5EF4-FFF2-40B4-BE49-F238E27FC236}">
                  <a16:creationId xmlns:a16="http://schemas.microsoft.com/office/drawing/2014/main" id="{64760F34-D2A7-1EAC-846C-8FB6F95A96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29" name="Oval 207">
              <a:extLst>
                <a:ext uri="{FF2B5EF4-FFF2-40B4-BE49-F238E27FC236}">
                  <a16:creationId xmlns:a16="http://schemas.microsoft.com/office/drawing/2014/main" id="{6A257EEE-4427-5681-2D68-7C6A61C55D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0" name="Oval 208">
              <a:extLst>
                <a:ext uri="{FF2B5EF4-FFF2-40B4-BE49-F238E27FC236}">
                  <a16:creationId xmlns:a16="http://schemas.microsoft.com/office/drawing/2014/main" id="{58FB8BA5-AA81-24CA-1329-68FF3385B3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1" name="Oval 209">
              <a:extLst>
                <a:ext uri="{FF2B5EF4-FFF2-40B4-BE49-F238E27FC236}">
                  <a16:creationId xmlns:a16="http://schemas.microsoft.com/office/drawing/2014/main" id="{B9DD0C27-F04A-6586-D160-B6953188CC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2" name="Oval 210">
              <a:extLst>
                <a:ext uri="{FF2B5EF4-FFF2-40B4-BE49-F238E27FC236}">
                  <a16:creationId xmlns:a16="http://schemas.microsoft.com/office/drawing/2014/main" id="{F04E67BE-65D7-1491-FB23-E1D8AE9F7D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3" name="Oval 211">
              <a:extLst>
                <a:ext uri="{FF2B5EF4-FFF2-40B4-BE49-F238E27FC236}">
                  <a16:creationId xmlns:a16="http://schemas.microsoft.com/office/drawing/2014/main" id="{DE018A9C-33D8-8A08-313C-9D56B0892B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4" name="Oval 212">
              <a:extLst>
                <a:ext uri="{FF2B5EF4-FFF2-40B4-BE49-F238E27FC236}">
                  <a16:creationId xmlns:a16="http://schemas.microsoft.com/office/drawing/2014/main" id="{A6EC07CC-08BF-3F1C-C0A5-1DB2EB6A09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5" name="Oval 213">
              <a:extLst>
                <a:ext uri="{FF2B5EF4-FFF2-40B4-BE49-F238E27FC236}">
                  <a16:creationId xmlns:a16="http://schemas.microsoft.com/office/drawing/2014/main" id="{AB9D99DF-5BA0-BD74-7CED-FC450CC266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6" name="Oval 214">
              <a:extLst>
                <a:ext uri="{FF2B5EF4-FFF2-40B4-BE49-F238E27FC236}">
                  <a16:creationId xmlns:a16="http://schemas.microsoft.com/office/drawing/2014/main" id="{360FC8E4-D41C-99D0-F47D-02A9B56CD8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7" name="Oval 215">
              <a:extLst>
                <a:ext uri="{FF2B5EF4-FFF2-40B4-BE49-F238E27FC236}">
                  <a16:creationId xmlns:a16="http://schemas.microsoft.com/office/drawing/2014/main" id="{E5B6D273-F2AD-772B-148B-F6274DCF88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8" name="Oval 216">
              <a:extLst>
                <a:ext uri="{FF2B5EF4-FFF2-40B4-BE49-F238E27FC236}">
                  <a16:creationId xmlns:a16="http://schemas.microsoft.com/office/drawing/2014/main" id="{A0886B97-59D3-55A5-B755-22AA88C139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39" name="Oval 217">
              <a:extLst>
                <a:ext uri="{FF2B5EF4-FFF2-40B4-BE49-F238E27FC236}">
                  <a16:creationId xmlns:a16="http://schemas.microsoft.com/office/drawing/2014/main" id="{612452C9-3531-2C8E-BBA1-CE09B55EF1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841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41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540" name="Rectangle 220">
            <a:extLst>
              <a:ext uri="{FF2B5EF4-FFF2-40B4-BE49-F238E27FC236}">
                <a16:creationId xmlns:a16="http://schemas.microsoft.com/office/drawing/2014/main" id="{C2B09743-7DF1-5F48-0492-F7074CEE790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41" name="Rectangle 221">
            <a:extLst>
              <a:ext uri="{FF2B5EF4-FFF2-40B4-BE49-F238E27FC236}">
                <a16:creationId xmlns:a16="http://schemas.microsoft.com/office/drawing/2014/main" id="{A40AF50E-E5A8-ABEA-0C1C-9A9D260F33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42" name="Rectangle 222">
            <a:extLst>
              <a:ext uri="{FF2B5EF4-FFF2-40B4-BE49-F238E27FC236}">
                <a16:creationId xmlns:a16="http://schemas.microsoft.com/office/drawing/2014/main" id="{7289AAB6-596C-C6E6-D563-D2FCDF37F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CEF2E6-C731-42E9-9758-24FFE4E50B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146678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F802C225-0CFF-234B-1367-A9D0A5FFE61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6F713-4C8D-49EE-A5B3-A5096398B7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D128E359-CEE6-A263-19D7-E4B4F74C74EC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C4C7D205-7B33-8C62-2855-A59785DBE7C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10736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1216D1BF-E194-BBFC-2810-9FF409303F7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FAFCF-350C-4A27-BF27-90D0EC10C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B15DCFBF-103A-D478-3756-AD39665D1B3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8F31EDC3-7B61-B5F7-DB38-248982C1B8C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811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6BAB2B8A-8345-3AEF-5A32-3696A028C0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9A8D6-0F55-4F68-BADE-BC29557CD0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54A572BC-5EF0-410F-8C2F-83A7F8B7EAB0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EFCA821B-5870-347D-D2B0-C32A78276E8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09435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AFA9BF6D-E999-9C07-2B81-92DFD73F757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8091-C6FE-40C0-B282-E3200E6BEA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1B0E22E4-B028-D943-C04D-14BA3878BD9D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39F204D1-22F9-84E6-FDA0-AAE285320A6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2647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41E3BB09-6253-C45C-D068-FCDCF63A44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CC281-4FAA-4C0E-83DE-B39A75D2CD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27765F9F-6027-4123-EC7E-20BC5E620921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E82084AD-3AD1-7B46-1B8C-A60C378DA9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20025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18">
            <a:extLst>
              <a:ext uri="{FF2B5EF4-FFF2-40B4-BE49-F238E27FC236}">
                <a16:creationId xmlns:a16="http://schemas.microsoft.com/office/drawing/2014/main" id="{E1D8023F-F33D-A47D-AE46-424604232E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E91F4-3491-4B8F-AF87-12339C6BA4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219">
            <a:extLst>
              <a:ext uri="{FF2B5EF4-FFF2-40B4-BE49-F238E27FC236}">
                <a16:creationId xmlns:a16="http://schemas.microsoft.com/office/drawing/2014/main" id="{C49BCAA7-9A83-DD54-265F-685D14A5C778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>
            <a:extLst>
              <a:ext uri="{FF2B5EF4-FFF2-40B4-BE49-F238E27FC236}">
                <a16:creationId xmlns:a16="http://schemas.microsoft.com/office/drawing/2014/main" id="{16C79B92-8AE9-AF8B-5635-A00464438D0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96626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18">
            <a:extLst>
              <a:ext uri="{FF2B5EF4-FFF2-40B4-BE49-F238E27FC236}">
                <a16:creationId xmlns:a16="http://schemas.microsoft.com/office/drawing/2014/main" id="{5D086BAC-5687-CC37-95C6-0B418A992C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0425E-21F2-400B-B012-9CD0DED14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219">
            <a:extLst>
              <a:ext uri="{FF2B5EF4-FFF2-40B4-BE49-F238E27FC236}">
                <a16:creationId xmlns:a16="http://schemas.microsoft.com/office/drawing/2014/main" id="{7F51FC77-201E-70C4-362B-8910F6577FF5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>
            <a:extLst>
              <a:ext uri="{FF2B5EF4-FFF2-40B4-BE49-F238E27FC236}">
                <a16:creationId xmlns:a16="http://schemas.microsoft.com/office/drawing/2014/main" id="{8778CC04-E642-42A9-FE3D-FCFC3EE0835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365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>
            <a:extLst>
              <a:ext uri="{FF2B5EF4-FFF2-40B4-BE49-F238E27FC236}">
                <a16:creationId xmlns:a16="http://schemas.microsoft.com/office/drawing/2014/main" id="{61944AF0-5851-F13D-3ACD-1AC8608450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D55F0-D801-4C05-B385-59F91F234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Rectangle 219">
            <a:extLst>
              <a:ext uri="{FF2B5EF4-FFF2-40B4-BE49-F238E27FC236}">
                <a16:creationId xmlns:a16="http://schemas.microsoft.com/office/drawing/2014/main" id="{CCBC6803-E1C8-98A4-80E6-28C1412111B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>
            <a:extLst>
              <a:ext uri="{FF2B5EF4-FFF2-40B4-BE49-F238E27FC236}">
                <a16:creationId xmlns:a16="http://schemas.microsoft.com/office/drawing/2014/main" id="{88A9CAEC-62BF-3110-3567-1112299737B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168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3D963680-2D37-2977-2C03-3DCE34186A4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A5920-DC07-4499-A613-1C643B07D8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ADA95CA1-FEF9-A8DD-1709-CBBE2F88F19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2C16E254-131C-F909-1809-D3DCD0CAED6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1330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B861A46A-003E-7EA5-B244-172B18B0DA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00A77-31A9-4397-B1B8-65E9711BCB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F301DA26-1E45-C6C8-99EE-920237A6FFBC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24CF0608-A7CC-40DB-FC9C-530C70601EE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53160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8A1D88A-3B30-A1C4-5840-608902A82340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7171" name="Rectangle 3">
              <a:extLst>
                <a:ext uri="{FF2B5EF4-FFF2-40B4-BE49-F238E27FC236}">
                  <a16:creationId xmlns:a16="http://schemas.microsoft.com/office/drawing/2014/main" id="{ED4774AA-4153-3F45-02BB-56BFBEF8BDE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2" name="Rectangle 4">
              <a:extLst>
                <a:ext uri="{FF2B5EF4-FFF2-40B4-BE49-F238E27FC236}">
                  <a16:creationId xmlns:a16="http://schemas.microsoft.com/office/drawing/2014/main" id="{1CC595A8-5998-9F95-1B69-1147E44F6F2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3" name="Rectangle 5">
              <a:extLst>
                <a:ext uri="{FF2B5EF4-FFF2-40B4-BE49-F238E27FC236}">
                  <a16:creationId xmlns:a16="http://schemas.microsoft.com/office/drawing/2014/main" id="{B8069F17-A585-D118-798F-416F738228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4" name="Rectangle 6">
              <a:extLst>
                <a:ext uri="{FF2B5EF4-FFF2-40B4-BE49-F238E27FC236}">
                  <a16:creationId xmlns:a16="http://schemas.microsoft.com/office/drawing/2014/main" id="{3382F6C8-E464-320C-5C4E-F8F9C863617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5" name="Rectangle 7">
              <a:extLst>
                <a:ext uri="{FF2B5EF4-FFF2-40B4-BE49-F238E27FC236}">
                  <a16:creationId xmlns:a16="http://schemas.microsoft.com/office/drawing/2014/main" id="{66337E7E-1470-534D-8004-5AC18FCB821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6" name="Rectangle 8">
              <a:extLst>
                <a:ext uri="{FF2B5EF4-FFF2-40B4-BE49-F238E27FC236}">
                  <a16:creationId xmlns:a16="http://schemas.microsoft.com/office/drawing/2014/main" id="{A80B8ACD-2FE6-4512-87E9-9393F984A10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7" name="Rectangle 9">
              <a:extLst>
                <a:ext uri="{FF2B5EF4-FFF2-40B4-BE49-F238E27FC236}">
                  <a16:creationId xmlns:a16="http://schemas.microsoft.com/office/drawing/2014/main" id="{E8C4970B-48D7-CA25-B443-1EB753F7499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8" name="Rectangle 10">
              <a:extLst>
                <a:ext uri="{FF2B5EF4-FFF2-40B4-BE49-F238E27FC236}">
                  <a16:creationId xmlns:a16="http://schemas.microsoft.com/office/drawing/2014/main" id="{0F216EEF-015F-BC6D-E946-EA81A832BE2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79" name="Rectangle 11">
              <a:extLst>
                <a:ext uri="{FF2B5EF4-FFF2-40B4-BE49-F238E27FC236}">
                  <a16:creationId xmlns:a16="http://schemas.microsoft.com/office/drawing/2014/main" id="{8BAB2063-711D-0EE2-93BD-2D37655401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0" name="Rectangle 12">
              <a:extLst>
                <a:ext uri="{FF2B5EF4-FFF2-40B4-BE49-F238E27FC236}">
                  <a16:creationId xmlns:a16="http://schemas.microsoft.com/office/drawing/2014/main" id="{134ADFD6-C1EA-3224-6CA5-B94F72D219E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1" name="Rectangle 13">
              <a:extLst>
                <a:ext uri="{FF2B5EF4-FFF2-40B4-BE49-F238E27FC236}">
                  <a16:creationId xmlns:a16="http://schemas.microsoft.com/office/drawing/2014/main" id="{1DE6955D-8EE5-D953-45C7-AEBDD4F520A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2" name="Rectangle 14">
              <a:extLst>
                <a:ext uri="{FF2B5EF4-FFF2-40B4-BE49-F238E27FC236}">
                  <a16:creationId xmlns:a16="http://schemas.microsoft.com/office/drawing/2014/main" id="{280CDB3A-346C-DC99-843A-9132C7607C3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3" name="Rectangle 15">
              <a:extLst>
                <a:ext uri="{FF2B5EF4-FFF2-40B4-BE49-F238E27FC236}">
                  <a16:creationId xmlns:a16="http://schemas.microsoft.com/office/drawing/2014/main" id="{7E52855F-E0C5-B318-C3DC-1AFC62DEE30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4" name="Rectangle 16">
              <a:extLst>
                <a:ext uri="{FF2B5EF4-FFF2-40B4-BE49-F238E27FC236}">
                  <a16:creationId xmlns:a16="http://schemas.microsoft.com/office/drawing/2014/main" id="{4BCF7E1E-1F0C-AD10-117D-059650B62D9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5" name="Rectangle 17">
              <a:extLst>
                <a:ext uri="{FF2B5EF4-FFF2-40B4-BE49-F238E27FC236}">
                  <a16:creationId xmlns:a16="http://schemas.microsoft.com/office/drawing/2014/main" id="{56AE196C-D955-F81A-2C52-A1414DE69F4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6" name="Rectangle 18">
              <a:extLst>
                <a:ext uri="{FF2B5EF4-FFF2-40B4-BE49-F238E27FC236}">
                  <a16:creationId xmlns:a16="http://schemas.microsoft.com/office/drawing/2014/main" id="{7A9A08B9-4FD4-9DFA-9A76-A916CBA24E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7" name="Rectangle 19">
              <a:extLst>
                <a:ext uri="{FF2B5EF4-FFF2-40B4-BE49-F238E27FC236}">
                  <a16:creationId xmlns:a16="http://schemas.microsoft.com/office/drawing/2014/main" id="{69C1AF15-4102-68F8-B838-82994B26E9E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8" name="Rectangle 20">
              <a:extLst>
                <a:ext uri="{FF2B5EF4-FFF2-40B4-BE49-F238E27FC236}">
                  <a16:creationId xmlns:a16="http://schemas.microsoft.com/office/drawing/2014/main" id="{A82EA468-4B78-2CA1-A16E-AC2D5E4CF71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89" name="Rectangle 21">
              <a:extLst>
                <a:ext uri="{FF2B5EF4-FFF2-40B4-BE49-F238E27FC236}">
                  <a16:creationId xmlns:a16="http://schemas.microsoft.com/office/drawing/2014/main" id="{FDA2FBF8-4871-A87B-58D5-B1790A10846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0" name="Rectangle 22">
              <a:extLst>
                <a:ext uri="{FF2B5EF4-FFF2-40B4-BE49-F238E27FC236}">
                  <a16:creationId xmlns:a16="http://schemas.microsoft.com/office/drawing/2014/main" id="{BFA9CC5F-CB20-EBB6-3F3C-F0873B5B2D8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1" name="Rectangle 23">
              <a:extLst>
                <a:ext uri="{FF2B5EF4-FFF2-40B4-BE49-F238E27FC236}">
                  <a16:creationId xmlns:a16="http://schemas.microsoft.com/office/drawing/2014/main" id="{485CC6F2-9AF0-E50A-3A72-4CE8BEC3AE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2" name="Rectangle 24">
              <a:extLst>
                <a:ext uri="{FF2B5EF4-FFF2-40B4-BE49-F238E27FC236}">
                  <a16:creationId xmlns:a16="http://schemas.microsoft.com/office/drawing/2014/main" id="{C3B2BDBB-14D7-61E2-5A14-406B5D7ADD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3" name="Rectangle 25">
              <a:extLst>
                <a:ext uri="{FF2B5EF4-FFF2-40B4-BE49-F238E27FC236}">
                  <a16:creationId xmlns:a16="http://schemas.microsoft.com/office/drawing/2014/main" id="{46963F15-D1A3-9AE3-328C-1A16E09DBE2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4" name="Rectangle 26">
              <a:extLst>
                <a:ext uri="{FF2B5EF4-FFF2-40B4-BE49-F238E27FC236}">
                  <a16:creationId xmlns:a16="http://schemas.microsoft.com/office/drawing/2014/main" id="{6A43D51F-95DF-4A49-2319-0FD6EE24F1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5" name="Rectangle 27">
              <a:extLst>
                <a:ext uri="{FF2B5EF4-FFF2-40B4-BE49-F238E27FC236}">
                  <a16:creationId xmlns:a16="http://schemas.microsoft.com/office/drawing/2014/main" id="{AE090EFD-54B3-9047-BBC2-764F8A9F64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6" name="Rectangle 28">
              <a:extLst>
                <a:ext uri="{FF2B5EF4-FFF2-40B4-BE49-F238E27FC236}">
                  <a16:creationId xmlns:a16="http://schemas.microsoft.com/office/drawing/2014/main" id="{ABC5311F-CC34-1DAC-AF45-A21A2B9143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7" name="Rectangle 29">
              <a:extLst>
                <a:ext uri="{FF2B5EF4-FFF2-40B4-BE49-F238E27FC236}">
                  <a16:creationId xmlns:a16="http://schemas.microsoft.com/office/drawing/2014/main" id="{E625FFCE-C7AD-EB74-B346-FE7B8AAAD09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8" name="Rectangle 30">
              <a:extLst>
                <a:ext uri="{FF2B5EF4-FFF2-40B4-BE49-F238E27FC236}">
                  <a16:creationId xmlns:a16="http://schemas.microsoft.com/office/drawing/2014/main" id="{87B15D10-EF40-FA45-5414-5BF382DC45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199" name="Rectangle 31">
              <a:extLst>
                <a:ext uri="{FF2B5EF4-FFF2-40B4-BE49-F238E27FC236}">
                  <a16:creationId xmlns:a16="http://schemas.microsoft.com/office/drawing/2014/main" id="{5CF1F59B-6A87-DE4E-77A6-25AED7B8885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200" name="Rectangle 32">
              <a:extLst>
                <a:ext uri="{FF2B5EF4-FFF2-40B4-BE49-F238E27FC236}">
                  <a16:creationId xmlns:a16="http://schemas.microsoft.com/office/drawing/2014/main" id="{CBF8FAF5-7AB6-09FD-6068-CB99BA3FF06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201" name="Rectangle 33">
              <a:extLst>
                <a:ext uri="{FF2B5EF4-FFF2-40B4-BE49-F238E27FC236}">
                  <a16:creationId xmlns:a16="http://schemas.microsoft.com/office/drawing/2014/main" id="{2C07ADE8-7319-2E05-87AC-DE3434493DE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202" name="Rectangle 34">
              <a:extLst>
                <a:ext uri="{FF2B5EF4-FFF2-40B4-BE49-F238E27FC236}">
                  <a16:creationId xmlns:a16="http://schemas.microsoft.com/office/drawing/2014/main" id="{6F6BCE2C-5B99-3CE5-7B9F-CB3AB7D01A9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203" name="Oval 35">
              <a:extLst>
                <a:ext uri="{FF2B5EF4-FFF2-40B4-BE49-F238E27FC236}">
                  <a16:creationId xmlns:a16="http://schemas.microsoft.com/office/drawing/2014/main" id="{7B7FE2A2-0B85-5D12-794D-D80001DF93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4" name="Oval 36">
              <a:extLst>
                <a:ext uri="{FF2B5EF4-FFF2-40B4-BE49-F238E27FC236}">
                  <a16:creationId xmlns:a16="http://schemas.microsoft.com/office/drawing/2014/main" id="{4CE29C2C-6D3C-1297-E54F-A8860FBE5D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5" name="Oval 37">
              <a:extLst>
                <a:ext uri="{FF2B5EF4-FFF2-40B4-BE49-F238E27FC236}">
                  <a16:creationId xmlns:a16="http://schemas.microsoft.com/office/drawing/2014/main" id="{6860DBA2-DCC0-92FE-9EB9-8D8144B4EA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6" name="Oval 38">
              <a:extLst>
                <a:ext uri="{FF2B5EF4-FFF2-40B4-BE49-F238E27FC236}">
                  <a16:creationId xmlns:a16="http://schemas.microsoft.com/office/drawing/2014/main" id="{84AFAE6F-0EC3-D30E-07EA-1F16124C53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7" name="Oval 39">
              <a:extLst>
                <a:ext uri="{FF2B5EF4-FFF2-40B4-BE49-F238E27FC236}">
                  <a16:creationId xmlns:a16="http://schemas.microsoft.com/office/drawing/2014/main" id="{79E41F97-B04D-83DA-DA96-552234FE07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8" name="Oval 40">
              <a:extLst>
                <a:ext uri="{FF2B5EF4-FFF2-40B4-BE49-F238E27FC236}">
                  <a16:creationId xmlns:a16="http://schemas.microsoft.com/office/drawing/2014/main" id="{316208DA-BC85-7C28-0195-C628C0B000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09" name="Oval 41">
              <a:extLst>
                <a:ext uri="{FF2B5EF4-FFF2-40B4-BE49-F238E27FC236}">
                  <a16:creationId xmlns:a16="http://schemas.microsoft.com/office/drawing/2014/main" id="{2AAFA69C-CD11-44F6-1CDE-09410B17A7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0" name="Oval 42">
              <a:extLst>
                <a:ext uri="{FF2B5EF4-FFF2-40B4-BE49-F238E27FC236}">
                  <a16:creationId xmlns:a16="http://schemas.microsoft.com/office/drawing/2014/main" id="{02E2A0C3-AFDA-B3F2-A315-69B88A8199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1" name="Oval 43">
              <a:extLst>
                <a:ext uri="{FF2B5EF4-FFF2-40B4-BE49-F238E27FC236}">
                  <a16:creationId xmlns:a16="http://schemas.microsoft.com/office/drawing/2014/main" id="{0A170485-A99F-19D3-58D2-67D734B06D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2" name="Oval 44">
              <a:extLst>
                <a:ext uri="{FF2B5EF4-FFF2-40B4-BE49-F238E27FC236}">
                  <a16:creationId xmlns:a16="http://schemas.microsoft.com/office/drawing/2014/main" id="{BC37DADF-7D5F-779E-40CC-F98BE2D2FB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3" name="Oval 45">
              <a:extLst>
                <a:ext uri="{FF2B5EF4-FFF2-40B4-BE49-F238E27FC236}">
                  <a16:creationId xmlns:a16="http://schemas.microsoft.com/office/drawing/2014/main" id="{B7B1C4BB-2F96-38E5-BCA8-A8FD08F15B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4" name="Oval 46">
              <a:extLst>
                <a:ext uri="{FF2B5EF4-FFF2-40B4-BE49-F238E27FC236}">
                  <a16:creationId xmlns:a16="http://schemas.microsoft.com/office/drawing/2014/main" id="{BABC9012-12E0-22C8-422D-8132405458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5" name="Oval 47">
              <a:extLst>
                <a:ext uri="{FF2B5EF4-FFF2-40B4-BE49-F238E27FC236}">
                  <a16:creationId xmlns:a16="http://schemas.microsoft.com/office/drawing/2014/main" id="{4DEA0AD3-F082-A13B-E22B-0C73D63CE1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6" name="Oval 48">
              <a:extLst>
                <a:ext uri="{FF2B5EF4-FFF2-40B4-BE49-F238E27FC236}">
                  <a16:creationId xmlns:a16="http://schemas.microsoft.com/office/drawing/2014/main" id="{02ED0CAB-37DB-C9E7-7D9A-9C295FB270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7" name="Oval 49">
              <a:extLst>
                <a:ext uri="{FF2B5EF4-FFF2-40B4-BE49-F238E27FC236}">
                  <a16:creationId xmlns:a16="http://schemas.microsoft.com/office/drawing/2014/main" id="{2675F981-D17C-2CDB-1685-4595CAC9E9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8" name="Oval 50">
              <a:extLst>
                <a:ext uri="{FF2B5EF4-FFF2-40B4-BE49-F238E27FC236}">
                  <a16:creationId xmlns:a16="http://schemas.microsoft.com/office/drawing/2014/main" id="{A86D6CA4-DB01-129D-8F8F-BA7B6C9073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19" name="Oval 51">
              <a:extLst>
                <a:ext uri="{FF2B5EF4-FFF2-40B4-BE49-F238E27FC236}">
                  <a16:creationId xmlns:a16="http://schemas.microsoft.com/office/drawing/2014/main" id="{796FEB41-3D31-1C36-A744-9B420E5E11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0" name="Oval 52">
              <a:extLst>
                <a:ext uri="{FF2B5EF4-FFF2-40B4-BE49-F238E27FC236}">
                  <a16:creationId xmlns:a16="http://schemas.microsoft.com/office/drawing/2014/main" id="{16E0816A-1D66-069C-40D5-1EF311BC4F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1" name="Oval 53">
              <a:extLst>
                <a:ext uri="{FF2B5EF4-FFF2-40B4-BE49-F238E27FC236}">
                  <a16:creationId xmlns:a16="http://schemas.microsoft.com/office/drawing/2014/main" id="{1A6ADF36-4C45-19DA-A01F-909B2DA100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2" name="Oval 54">
              <a:extLst>
                <a:ext uri="{FF2B5EF4-FFF2-40B4-BE49-F238E27FC236}">
                  <a16:creationId xmlns:a16="http://schemas.microsoft.com/office/drawing/2014/main" id="{22536097-206B-DB5B-C0DE-CAC04F666A4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3" name="Oval 55">
              <a:extLst>
                <a:ext uri="{FF2B5EF4-FFF2-40B4-BE49-F238E27FC236}">
                  <a16:creationId xmlns:a16="http://schemas.microsoft.com/office/drawing/2014/main" id="{085AEEC1-7D80-13EE-0A9E-299334EAD2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4" name="Oval 56">
              <a:extLst>
                <a:ext uri="{FF2B5EF4-FFF2-40B4-BE49-F238E27FC236}">
                  <a16:creationId xmlns:a16="http://schemas.microsoft.com/office/drawing/2014/main" id="{550B80B4-3BB4-BDD3-71C7-52ABC279BE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5" name="Oval 57">
              <a:extLst>
                <a:ext uri="{FF2B5EF4-FFF2-40B4-BE49-F238E27FC236}">
                  <a16:creationId xmlns:a16="http://schemas.microsoft.com/office/drawing/2014/main" id="{5FA5820D-9710-1BA5-EE61-AAAB1DAB56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6" name="Oval 58">
              <a:extLst>
                <a:ext uri="{FF2B5EF4-FFF2-40B4-BE49-F238E27FC236}">
                  <a16:creationId xmlns:a16="http://schemas.microsoft.com/office/drawing/2014/main" id="{A89F5D5D-8D5E-0100-96B6-FB24C06A65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7" name="Oval 59">
              <a:extLst>
                <a:ext uri="{FF2B5EF4-FFF2-40B4-BE49-F238E27FC236}">
                  <a16:creationId xmlns:a16="http://schemas.microsoft.com/office/drawing/2014/main" id="{D36C8B17-BCA6-16FF-FC86-E66E80740E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8" name="Oval 60">
              <a:extLst>
                <a:ext uri="{FF2B5EF4-FFF2-40B4-BE49-F238E27FC236}">
                  <a16:creationId xmlns:a16="http://schemas.microsoft.com/office/drawing/2014/main" id="{0F97C77B-1C42-5DAA-BC99-35FE60E345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29" name="Oval 61">
              <a:extLst>
                <a:ext uri="{FF2B5EF4-FFF2-40B4-BE49-F238E27FC236}">
                  <a16:creationId xmlns:a16="http://schemas.microsoft.com/office/drawing/2014/main" id="{9593DFE7-6101-AE0D-1123-336B0A66C2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0" name="Oval 62">
              <a:extLst>
                <a:ext uri="{FF2B5EF4-FFF2-40B4-BE49-F238E27FC236}">
                  <a16:creationId xmlns:a16="http://schemas.microsoft.com/office/drawing/2014/main" id="{60144AEB-DE2D-10E1-E688-49AEAB8929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1" name="Oval 63">
              <a:extLst>
                <a:ext uri="{FF2B5EF4-FFF2-40B4-BE49-F238E27FC236}">
                  <a16:creationId xmlns:a16="http://schemas.microsoft.com/office/drawing/2014/main" id="{1622F7EF-8F1C-331D-8720-0E58831BB5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2" name="Oval 64">
              <a:extLst>
                <a:ext uri="{FF2B5EF4-FFF2-40B4-BE49-F238E27FC236}">
                  <a16:creationId xmlns:a16="http://schemas.microsoft.com/office/drawing/2014/main" id="{EA9D7B21-D5D1-A7F0-F66F-9B4F70F85E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3" name="Oval 65">
              <a:extLst>
                <a:ext uri="{FF2B5EF4-FFF2-40B4-BE49-F238E27FC236}">
                  <a16:creationId xmlns:a16="http://schemas.microsoft.com/office/drawing/2014/main" id="{D8DCDD9C-6000-0FDC-9B0A-45E0B36189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4" name="Oval 66">
              <a:extLst>
                <a:ext uri="{FF2B5EF4-FFF2-40B4-BE49-F238E27FC236}">
                  <a16:creationId xmlns:a16="http://schemas.microsoft.com/office/drawing/2014/main" id="{AC481980-FFDC-F407-B332-A822C2AABC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5" name="Oval 67">
              <a:extLst>
                <a:ext uri="{FF2B5EF4-FFF2-40B4-BE49-F238E27FC236}">
                  <a16:creationId xmlns:a16="http://schemas.microsoft.com/office/drawing/2014/main" id="{A681117D-E86C-2FCF-CAB9-069C4AA067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6" name="Oval 68">
              <a:extLst>
                <a:ext uri="{FF2B5EF4-FFF2-40B4-BE49-F238E27FC236}">
                  <a16:creationId xmlns:a16="http://schemas.microsoft.com/office/drawing/2014/main" id="{C706DCC8-4561-0B20-77C5-9F2EFCAC74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7" name="Oval 69">
              <a:extLst>
                <a:ext uri="{FF2B5EF4-FFF2-40B4-BE49-F238E27FC236}">
                  <a16:creationId xmlns:a16="http://schemas.microsoft.com/office/drawing/2014/main" id="{E4827B97-C14F-3B1F-3A50-6B65BBA8CB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8" name="Oval 70">
              <a:extLst>
                <a:ext uri="{FF2B5EF4-FFF2-40B4-BE49-F238E27FC236}">
                  <a16:creationId xmlns:a16="http://schemas.microsoft.com/office/drawing/2014/main" id="{E25C38E4-BAFA-2BF3-50D5-1B5E28A8F3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39" name="Oval 71">
              <a:extLst>
                <a:ext uri="{FF2B5EF4-FFF2-40B4-BE49-F238E27FC236}">
                  <a16:creationId xmlns:a16="http://schemas.microsoft.com/office/drawing/2014/main" id="{B539846D-DFB8-12FD-A4B7-063072D392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0" name="Oval 72">
              <a:extLst>
                <a:ext uri="{FF2B5EF4-FFF2-40B4-BE49-F238E27FC236}">
                  <a16:creationId xmlns:a16="http://schemas.microsoft.com/office/drawing/2014/main" id="{72749829-6739-8BEB-5872-AC21D82DBD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1" name="Oval 73">
              <a:extLst>
                <a:ext uri="{FF2B5EF4-FFF2-40B4-BE49-F238E27FC236}">
                  <a16:creationId xmlns:a16="http://schemas.microsoft.com/office/drawing/2014/main" id="{C7042BFD-8487-C6FC-710B-89BC6637E7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2" name="Oval 74">
              <a:extLst>
                <a:ext uri="{FF2B5EF4-FFF2-40B4-BE49-F238E27FC236}">
                  <a16:creationId xmlns:a16="http://schemas.microsoft.com/office/drawing/2014/main" id="{8B8B2993-D14E-0225-63F4-D7CE1A5C17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3" name="Oval 75">
              <a:extLst>
                <a:ext uri="{FF2B5EF4-FFF2-40B4-BE49-F238E27FC236}">
                  <a16:creationId xmlns:a16="http://schemas.microsoft.com/office/drawing/2014/main" id="{AC040848-7C11-C564-8649-CF26F73138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4" name="Oval 76">
              <a:extLst>
                <a:ext uri="{FF2B5EF4-FFF2-40B4-BE49-F238E27FC236}">
                  <a16:creationId xmlns:a16="http://schemas.microsoft.com/office/drawing/2014/main" id="{42FDCA5E-2B3C-FEA7-EF8C-520B6408F4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5" name="Oval 77">
              <a:extLst>
                <a:ext uri="{FF2B5EF4-FFF2-40B4-BE49-F238E27FC236}">
                  <a16:creationId xmlns:a16="http://schemas.microsoft.com/office/drawing/2014/main" id="{D352A591-5256-94D1-3481-F51B885A76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6" name="Oval 78">
              <a:extLst>
                <a:ext uri="{FF2B5EF4-FFF2-40B4-BE49-F238E27FC236}">
                  <a16:creationId xmlns:a16="http://schemas.microsoft.com/office/drawing/2014/main" id="{BE234FCB-34AD-C814-EB61-65B4B5A025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7" name="Oval 79">
              <a:extLst>
                <a:ext uri="{FF2B5EF4-FFF2-40B4-BE49-F238E27FC236}">
                  <a16:creationId xmlns:a16="http://schemas.microsoft.com/office/drawing/2014/main" id="{41B5D923-D040-5977-ABDC-1B8CD4D610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8" name="Oval 80">
              <a:extLst>
                <a:ext uri="{FF2B5EF4-FFF2-40B4-BE49-F238E27FC236}">
                  <a16:creationId xmlns:a16="http://schemas.microsoft.com/office/drawing/2014/main" id="{DB6F9F89-1008-20E8-A647-A3B8DE23C9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49" name="Oval 81">
              <a:extLst>
                <a:ext uri="{FF2B5EF4-FFF2-40B4-BE49-F238E27FC236}">
                  <a16:creationId xmlns:a16="http://schemas.microsoft.com/office/drawing/2014/main" id="{F8B3284F-D919-95D7-90C8-FED7091243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0" name="Oval 82">
              <a:extLst>
                <a:ext uri="{FF2B5EF4-FFF2-40B4-BE49-F238E27FC236}">
                  <a16:creationId xmlns:a16="http://schemas.microsoft.com/office/drawing/2014/main" id="{0ACCB7D9-E3B0-F5A6-7A79-CC453B5BC2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1" name="Oval 83">
              <a:extLst>
                <a:ext uri="{FF2B5EF4-FFF2-40B4-BE49-F238E27FC236}">
                  <a16:creationId xmlns:a16="http://schemas.microsoft.com/office/drawing/2014/main" id="{CC993C96-827E-2E27-E13D-5151122B5D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2" name="Oval 84">
              <a:extLst>
                <a:ext uri="{FF2B5EF4-FFF2-40B4-BE49-F238E27FC236}">
                  <a16:creationId xmlns:a16="http://schemas.microsoft.com/office/drawing/2014/main" id="{D6D31E21-DF8C-F7FC-AC5C-1D955AB631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3" name="Oval 85">
              <a:extLst>
                <a:ext uri="{FF2B5EF4-FFF2-40B4-BE49-F238E27FC236}">
                  <a16:creationId xmlns:a16="http://schemas.microsoft.com/office/drawing/2014/main" id="{93DBCAE6-C6E3-98E2-2DC0-C1FEEB3E96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4" name="Oval 86">
              <a:extLst>
                <a:ext uri="{FF2B5EF4-FFF2-40B4-BE49-F238E27FC236}">
                  <a16:creationId xmlns:a16="http://schemas.microsoft.com/office/drawing/2014/main" id="{C4888752-D054-D51E-955A-0FE2E50F5C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5" name="Oval 87">
              <a:extLst>
                <a:ext uri="{FF2B5EF4-FFF2-40B4-BE49-F238E27FC236}">
                  <a16:creationId xmlns:a16="http://schemas.microsoft.com/office/drawing/2014/main" id="{9E303960-119C-53E9-B3F4-AF92675670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6" name="Oval 88">
              <a:extLst>
                <a:ext uri="{FF2B5EF4-FFF2-40B4-BE49-F238E27FC236}">
                  <a16:creationId xmlns:a16="http://schemas.microsoft.com/office/drawing/2014/main" id="{193FE3C2-5DC5-BDE7-EC5C-596E08AF26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7" name="Oval 89">
              <a:extLst>
                <a:ext uri="{FF2B5EF4-FFF2-40B4-BE49-F238E27FC236}">
                  <a16:creationId xmlns:a16="http://schemas.microsoft.com/office/drawing/2014/main" id="{EA726376-4CBF-1E09-86D4-D68C766970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8" name="Oval 90">
              <a:extLst>
                <a:ext uri="{FF2B5EF4-FFF2-40B4-BE49-F238E27FC236}">
                  <a16:creationId xmlns:a16="http://schemas.microsoft.com/office/drawing/2014/main" id="{315CD89E-E4DE-B3CC-5B0E-2A80111447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59" name="Oval 91">
              <a:extLst>
                <a:ext uri="{FF2B5EF4-FFF2-40B4-BE49-F238E27FC236}">
                  <a16:creationId xmlns:a16="http://schemas.microsoft.com/office/drawing/2014/main" id="{FA49F468-3BBA-CA79-9B9B-40805F6813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0" name="Oval 92">
              <a:extLst>
                <a:ext uri="{FF2B5EF4-FFF2-40B4-BE49-F238E27FC236}">
                  <a16:creationId xmlns:a16="http://schemas.microsoft.com/office/drawing/2014/main" id="{5769007C-AEB7-1A1F-2330-3B86250753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1" name="Oval 93">
              <a:extLst>
                <a:ext uri="{FF2B5EF4-FFF2-40B4-BE49-F238E27FC236}">
                  <a16:creationId xmlns:a16="http://schemas.microsoft.com/office/drawing/2014/main" id="{C1EC2D87-B5E3-06AC-47F6-5877269323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2" name="Oval 94">
              <a:extLst>
                <a:ext uri="{FF2B5EF4-FFF2-40B4-BE49-F238E27FC236}">
                  <a16:creationId xmlns:a16="http://schemas.microsoft.com/office/drawing/2014/main" id="{EAFABBC5-C8C6-C977-050E-547735D59D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3" name="Oval 95">
              <a:extLst>
                <a:ext uri="{FF2B5EF4-FFF2-40B4-BE49-F238E27FC236}">
                  <a16:creationId xmlns:a16="http://schemas.microsoft.com/office/drawing/2014/main" id="{5C5D0874-18B5-F481-2E97-32312932BE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4" name="Oval 96">
              <a:extLst>
                <a:ext uri="{FF2B5EF4-FFF2-40B4-BE49-F238E27FC236}">
                  <a16:creationId xmlns:a16="http://schemas.microsoft.com/office/drawing/2014/main" id="{AB63E2B4-1F8B-B526-6557-8CB755F3F13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5" name="Oval 97">
              <a:extLst>
                <a:ext uri="{FF2B5EF4-FFF2-40B4-BE49-F238E27FC236}">
                  <a16:creationId xmlns:a16="http://schemas.microsoft.com/office/drawing/2014/main" id="{7C2BB367-21A8-74E9-03D0-C5E44D7E24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6" name="Oval 98">
              <a:extLst>
                <a:ext uri="{FF2B5EF4-FFF2-40B4-BE49-F238E27FC236}">
                  <a16:creationId xmlns:a16="http://schemas.microsoft.com/office/drawing/2014/main" id="{B8D46D06-59DB-7285-F953-6F7E4C92E9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7" name="Oval 99">
              <a:extLst>
                <a:ext uri="{FF2B5EF4-FFF2-40B4-BE49-F238E27FC236}">
                  <a16:creationId xmlns:a16="http://schemas.microsoft.com/office/drawing/2014/main" id="{7AE211FB-1FC9-AF9E-F747-CEDEC257E6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8" name="Oval 100">
              <a:extLst>
                <a:ext uri="{FF2B5EF4-FFF2-40B4-BE49-F238E27FC236}">
                  <a16:creationId xmlns:a16="http://schemas.microsoft.com/office/drawing/2014/main" id="{EFFA4C54-5577-8D90-7973-8B339C9BC2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69" name="Oval 101">
              <a:extLst>
                <a:ext uri="{FF2B5EF4-FFF2-40B4-BE49-F238E27FC236}">
                  <a16:creationId xmlns:a16="http://schemas.microsoft.com/office/drawing/2014/main" id="{C1423448-6E1A-1F42-10DA-E861307EB4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0" name="Oval 102">
              <a:extLst>
                <a:ext uri="{FF2B5EF4-FFF2-40B4-BE49-F238E27FC236}">
                  <a16:creationId xmlns:a16="http://schemas.microsoft.com/office/drawing/2014/main" id="{213081E4-4F9D-521F-42C9-DCE28E2BF3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1" name="Oval 103">
              <a:extLst>
                <a:ext uri="{FF2B5EF4-FFF2-40B4-BE49-F238E27FC236}">
                  <a16:creationId xmlns:a16="http://schemas.microsoft.com/office/drawing/2014/main" id="{724CD34D-E0F0-3E50-6F60-34E74D95EF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2" name="Oval 104">
              <a:extLst>
                <a:ext uri="{FF2B5EF4-FFF2-40B4-BE49-F238E27FC236}">
                  <a16:creationId xmlns:a16="http://schemas.microsoft.com/office/drawing/2014/main" id="{D393D029-11EF-A87C-8D96-1C926F25D4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3" name="Oval 105">
              <a:extLst>
                <a:ext uri="{FF2B5EF4-FFF2-40B4-BE49-F238E27FC236}">
                  <a16:creationId xmlns:a16="http://schemas.microsoft.com/office/drawing/2014/main" id="{35DAA542-8D01-F568-1BB8-B36BB44D22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4" name="Oval 106">
              <a:extLst>
                <a:ext uri="{FF2B5EF4-FFF2-40B4-BE49-F238E27FC236}">
                  <a16:creationId xmlns:a16="http://schemas.microsoft.com/office/drawing/2014/main" id="{940D6773-CFF1-BC6E-D3C3-D9ACE74B1D0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5" name="Oval 107">
              <a:extLst>
                <a:ext uri="{FF2B5EF4-FFF2-40B4-BE49-F238E27FC236}">
                  <a16:creationId xmlns:a16="http://schemas.microsoft.com/office/drawing/2014/main" id="{8DAFE089-AA89-C600-0C7F-93C2B98E3E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6" name="Oval 108">
              <a:extLst>
                <a:ext uri="{FF2B5EF4-FFF2-40B4-BE49-F238E27FC236}">
                  <a16:creationId xmlns:a16="http://schemas.microsoft.com/office/drawing/2014/main" id="{A0CE1D03-BE46-71BB-197A-7E0410B612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7" name="Oval 109">
              <a:extLst>
                <a:ext uri="{FF2B5EF4-FFF2-40B4-BE49-F238E27FC236}">
                  <a16:creationId xmlns:a16="http://schemas.microsoft.com/office/drawing/2014/main" id="{347F3871-56A2-8829-D687-F6397AEEA3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8" name="Oval 110">
              <a:extLst>
                <a:ext uri="{FF2B5EF4-FFF2-40B4-BE49-F238E27FC236}">
                  <a16:creationId xmlns:a16="http://schemas.microsoft.com/office/drawing/2014/main" id="{97100C04-08BE-9365-4DE7-F48E1EEB03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79" name="Oval 111">
              <a:extLst>
                <a:ext uri="{FF2B5EF4-FFF2-40B4-BE49-F238E27FC236}">
                  <a16:creationId xmlns:a16="http://schemas.microsoft.com/office/drawing/2014/main" id="{7B3598C9-2492-C745-7941-11828A1E3D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0" name="Oval 112">
              <a:extLst>
                <a:ext uri="{FF2B5EF4-FFF2-40B4-BE49-F238E27FC236}">
                  <a16:creationId xmlns:a16="http://schemas.microsoft.com/office/drawing/2014/main" id="{B674BD7D-5579-F64F-71AD-E3029597D9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1" name="Oval 113">
              <a:extLst>
                <a:ext uri="{FF2B5EF4-FFF2-40B4-BE49-F238E27FC236}">
                  <a16:creationId xmlns:a16="http://schemas.microsoft.com/office/drawing/2014/main" id="{DDE47615-E278-87A7-616A-16AC706913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2" name="Oval 114">
              <a:extLst>
                <a:ext uri="{FF2B5EF4-FFF2-40B4-BE49-F238E27FC236}">
                  <a16:creationId xmlns:a16="http://schemas.microsoft.com/office/drawing/2014/main" id="{6D1C9D50-6B4A-C314-2603-D3DCF985C0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3" name="Oval 115">
              <a:extLst>
                <a:ext uri="{FF2B5EF4-FFF2-40B4-BE49-F238E27FC236}">
                  <a16:creationId xmlns:a16="http://schemas.microsoft.com/office/drawing/2014/main" id="{FE16FC7D-B79E-0D03-B1EB-B2B99DF2E4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4" name="Oval 116">
              <a:extLst>
                <a:ext uri="{FF2B5EF4-FFF2-40B4-BE49-F238E27FC236}">
                  <a16:creationId xmlns:a16="http://schemas.microsoft.com/office/drawing/2014/main" id="{5E6AF53D-797B-E289-C098-46D5CECBFD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5" name="Oval 117">
              <a:extLst>
                <a:ext uri="{FF2B5EF4-FFF2-40B4-BE49-F238E27FC236}">
                  <a16:creationId xmlns:a16="http://schemas.microsoft.com/office/drawing/2014/main" id="{C08A5BED-D1A7-A141-605C-004F27B0E7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6" name="Oval 118">
              <a:extLst>
                <a:ext uri="{FF2B5EF4-FFF2-40B4-BE49-F238E27FC236}">
                  <a16:creationId xmlns:a16="http://schemas.microsoft.com/office/drawing/2014/main" id="{15C3D51D-DA2F-FD5F-F991-9FF1D7E4AD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7" name="Oval 119">
              <a:extLst>
                <a:ext uri="{FF2B5EF4-FFF2-40B4-BE49-F238E27FC236}">
                  <a16:creationId xmlns:a16="http://schemas.microsoft.com/office/drawing/2014/main" id="{A7A89D3E-61E9-1E6D-72F5-EB5D96AE53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8" name="Oval 120">
              <a:extLst>
                <a:ext uri="{FF2B5EF4-FFF2-40B4-BE49-F238E27FC236}">
                  <a16:creationId xmlns:a16="http://schemas.microsoft.com/office/drawing/2014/main" id="{D9146212-46BA-BC01-73B0-D77F7F7DB8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89" name="Oval 121">
              <a:extLst>
                <a:ext uri="{FF2B5EF4-FFF2-40B4-BE49-F238E27FC236}">
                  <a16:creationId xmlns:a16="http://schemas.microsoft.com/office/drawing/2014/main" id="{15A46D07-13FF-3567-C5B6-F7CC606D0A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0" name="Oval 122">
              <a:extLst>
                <a:ext uri="{FF2B5EF4-FFF2-40B4-BE49-F238E27FC236}">
                  <a16:creationId xmlns:a16="http://schemas.microsoft.com/office/drawing/2014/main" id="{9CC1AC94-670C-9297-E82C-69D1BFF2F7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1" name="Oval 123">
              <a:extLst>
                <a:ext uri="{FF2B5EF4-FFF2-40B4-BE49-F238E27FC236}">
                  <a16:creationId xmlns:a16="http://schemas.microsoft.com/office/drawing/2014/main" id="{4B5031F3-64AE-714B-FBE4-631748BCD2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2" name="Oval 124">
              <a:extLst>
                <a:ext uri="{FF2B5EF4-FFF2-40B4-BE49-F238E27FC236}">
                  <a16:creationId xmlns:a16="http://schemas.microsoft.com/office/drawing/2014/main" id="{DCAD0A5F-EF9B-65D9-359F-A2AF4F4CC0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3" name="Oval 125">
              <a:extLst>
                <a:ext uri="{FF2B5EF4-FFF2-40B4-BE49-F238E27FC236}">
                  <a16:creationId xmlns:a16="http://schemas.microsoft.com/office/drawing/2014/main" id="{DCB42CF1-C9B9-CC31-803E-EA78E91620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4" name="Oval 126">
              <a:extLst>
                <a:ext uri="{FF2B5EF4-FFF2-40B4-BE49-F238E27FC236}">
                  <a16:creationId xmlns:a16="http://schemas.microsoft.com/office/drawing/2014/main" id="{A0CDF427-7960-AEE1-8AE0-12CAE0FB50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5" name="Oval 127">
              <a:extLst>
                <a:ext uri="{FF2B5EF4-FFF2-40B4-BE49-F238E27FC236}">
                  <a16:creationId xmlns:a16="http://schemas.microsoft.com/office/drawing/2014/main" id="{39CB1093-1870-99E7-2B3C-3D23E8BA0DA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6" name="Oval 128">
              <a:extLst>
                <a:ext uri="{FF2B5EF4-FFF2-40B4-BE49-F238E27FC236}">
                  <a16:creationId xmlns:a16="http://schemas.microsoft.com/office/drawing/2014/main" id="{31BF0358-E558-AE16-6F14-449047FE25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7" name="Oval 129">
              <a:extLst>
                <a:ext uri="{FF2B5EF4-FFF2-40B4-BE49-F238E27FC236}">
                  <a16:creationId xmlns:a16="http://schemas.microsoft.com/office/drawing/2014/main" id="{B1894A3A-FA57-893B-EAFD-0BDA7D6F56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8" name="Oval 130">
              <a:extLst>
                <a:ext uri="{FF2B5EF4-FFF2-40B4-BE49-F238E27FC236}">
                  <a16:creationId xmlns:a16="http://schemas.microsoft.com/office/drawing/2014/main" id="{F25914FF-3FFB-27FE-0239-32DA6F7472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99" name="Oval 131">
              <a:extLst>
                <a:ext uri="{FF2B5EF4-FFF2-40B4-BE49-F238E27FC236}">
                  <a16:creationId xmlns:a16="http://schemas.microsoft.com/office/drawing/2014/main" id="{5E9F4767-0754-79B0-43CE-A1792C6B946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0" name="Oval 132">
              <a:extLst>
                <a:ext uri="{FF2B5EF4-FFF2-40B4-BE49-F238E27FC236}">
                  <a16:creationId xmlns:a16="http://schemas.microsoft.com/office/drawing/2014/main" id="{2DAEFF07-88D2-3FF9-35AC-0364DB1056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1" name="Oval 133">
              <a:extLst>
                <a:ext uri="{FF2B5EF4-FFF2-40B4-BE49-F238E27FC236}">
                  <a16:creationId xmlns:a16="http://schemas.microsoft.com/office/drawing/2014/main" id="{BE66A997-2E02-1DD6-450D-1157B15124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2" name="Oval 134">
              <a:extLst>
                <a:ext uri="{FF2B5EF4-FFF2-40B4-BE49-F238E27FC236}">
                  <a16:creationId xmlns:a16="http://schemas.microsoft.com/office/drawing/2014/main" id="{1F4AAA83-5C42-7D6B-A03A-F83070BE12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3" name="Oval 135">
              <a:extLst>
                <a:ext uri="{FF2B5EF4-FFF2-40B4-BE49-F238E27FC236}">
                  <a16:creationId xmlns:a16="http://schemas.microsoft.com/office/drawing/2014/main" id="{6FDABC09-0208-8817-BB0A-7222A258DB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4" name="Oval 136">
              <a:extLst>
                <a:ext uri="{FF2B5EF4-FFF2-40B4-BE49-F238E27FC236}">
                  <a16:creationId xmlns:a16="http://schemas.microsoft.com/office/drawing/2014/main" id="{A912C870-C9FA-60D1-A54F-C1BAE19A1B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5" name="Oval 137">
              <a:extLst>
                <a:ext uri="{FF2B5EF4-FFF2-40B4-BE49-F238E27FC236}">
                  <a16:creationId xmlns:a16="http://schemas.microsoft.com/office/drawing/2014/main" id="{014FFC1A-76C7-40E5-03F4-91B898FF1D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6" name="Oval 138">
              <a:extLst>
                <a:ext uri="{FF2B5EF4-FFF2-40B4-BE49-F238E27FC236}">
                  <a16:creationId xmlns:a16="http://schemas.microsoft.com/office/drawing/2014/main" id="{23A1070E-18AE-2FBA-0263-042CA8B29A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7" name="Oval 139">
              <a:extLst>
                <a:ext uri="{FF2B5EF4-FFF2-40B4-BE49-F238E27FC236}">
                  <a16:creationId xmlns:a16="http://schemas.microsoft.com/office/drawing/2014/main" id="{5EFFA08F-4350-6A26-CFFB-412CC32924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8" name="Oval 140">
              <a:extLst>
                <a:ext uri="{FF2B5EF4-FFF2-40B4-BE49-F238E27FC236}">
                  <a16:creationId xmlns:a16="http://schemas.microsoft.com/office/drawing/2014/main" id="{E058FA75-772E-93A6-2BF0-9735457EE3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09" name="Oval 141">
              <a:extLst>
                <a:ext uri="{FF2B5EF4-FFF2-40B4-BE49-F238E27FC236}">
                  <a16:creationId xmlns:a16="http://schemas.microsoft.com/office/drawing/2014/main" id="{7F65A382-36BD-E27C-CC37-FB2F09B05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0" name="Oval 142">
              <a:extLst>
                <a:ext uri="{FF2B5EF4-FFF2-40B4-BE49-F238E27FC236}">
                  <a16:creationId xmlns:a16="http://schemas.microsoft.com/office/drawing/2014/main" id="{238866D3-6231-7C96-B7C2-6BF4E7E950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1" name="Oval 143">
              <a:extLst>
                <a:ext uri="{FF2B5EF4-FFF2-40B4-BE49-F238E27FC236}">
                  <a16:creationId xmlns:a16="http://schemas.microsoft.com/office/drawing/2014/main" id="{65CCC92C-9DF0-288B-9083-B8DA3A0583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2" name="Oval 144">
              <a:extLst>
                <a:ext uri="{FF2B5EF4-FFF2-40B4-BE49-F238E27FC236}">
                  <a16:creationId xmlns:a16="http://schemas.microsoft.com/office/drawing/2014/main" id="{B6F77A9C-6A1C-10B1-581F-3BA4E4F1B8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3" name="Oval 145">
              <a:extLst>
                <a:ext uri="{FF2B5EF4-FFF2-40B4-BE49-F238E27FC236}">
                  <a16:creationId xmlns:a16="http://schemas.microsoft.com/office/drawing/2014/main" id="{62A214C5-BFD6-5987-DAF9-F4BCCB2290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4" name="Oval 146">
              <a:extLst>
                <a:ext uri="{FF2B5EF4-FFF2-40B4-BE49-F238E27FC236}">
                  <a16:creationId xmlns:a16="http://schemas.microsoft.com/office/drawing/2014/main" id="{C2D1DDE7-9B73-8F61-6B28-1C7B7D122E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5" name="Oval 147">
              <a:extLst>
                <a:ext uri="{FF2B5EF4-FFF2-40B4-BE49-F238E27FC236}">
                  <a16:creationId xmlns:a16="http://schemas.microsoft.com/office/drawing/2014/main" id="{ED58204D-9C5A-0CD1-D819-D5A443F86E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6" name="Oval 148">
              <a:extLst>
                <a:ext uri="{FF2B5EF4-FFF2-40B4-BE49-F238E27FC236}">
                  <a16:creationId xmlns:a16="http://schemas.microsoft.com/office/drawing/2014/main" id="{1F831C3F-746F-8420-1D32-A9E1A6B701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7" name="Oval 149">
              <a:extLst>
                <a:ext uri="{FF2B5EF4-FFF2-40B4-BE49-F238E27FC236}">
                  <a16:creationId xmlns:a16="http://schemas.microsoft.com/office/drawing/2014/main" id="{9EFAB2AC-0F9D-0F97-9828-A6FE6CAFA0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8" name="Oval 150">
              <a:extLst>
                <a:ext uri="{FF2B5EF4-FFF2-40B4-BE49-F238E27FC236}">
                  <a16:creationId xmlns:a16="http://schemas.microsoft.com/office/drawing/2014/main" id="{070B2F8B-8DBC-4F42-2E50-A3E8C86204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19" name="Oval 151">
              <a:extLst>
                <a:ext uri="{FF2B5EF4-FFF2-40B4-BE49-F238E27FC236}">
                  <a16:creationId xmlns:a16="http://schemas.microsoft.com/office/drawing/2014/main" id="{B53E2D2B-EC40-13AD-F955-C329FB022C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0" name="Oval 152">
              <a:extLst>
                <a:ext uri="{FF2B5EF4-FFF2-40B4-BE49-F238E27FC236}">
                  <a16:creationId xmlns:a16="http://schemas.microsoft.com/office/drawing/2014/main" id="{E59FDFDC-DA97-8ED1-869E-B48FD9DFCB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1" name="Oval 153">
              <a:extLst>
                <a:ext uri="{FF2B5EF4-FFF2-40B4-BE49-F238E27FC236}">
                  <a16:creationId xmlns:a16="http://schemas.microsoft.com/office/drawing/2014/main" id="{F6708EA0-5284-4E9D-0E9C-F06DB62CFA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2" name="Oval 154">
              <a:extLst>
                <a:ext uri="{FF2B5EF4-FFF2-40B4-BE49-F238E27FC236}">
                  <a16:creationId xmlns:a16="http://schemas.microsoft.com/office/drawing/2014/main" id="{648FBB30-DDFA-92CC-3502-C32563F423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3" name="Oval 155">
              <a:extLst>
                <a:ext uri="{FF2B5EF4-FFF2-40B4-BE49-F238E27FC236}">
                  <a16:creationId xmlns:a16="http://schemas.microsoft.com/office/drawing/2014/main" id="{9EBFE9E9-DB7B-20B4-5E88-CBDE62163C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4" name="Oval 156">
              <a:extLst>
                <a:ext uri="{FF2B5EF4-FFF2-40B4-BE49-F238E27FC236}">
                  <a16:creationId xmlns:a16="http://schemas.microsoft.com/office/drawing/2014/main" id="{75E11EAE-0A8F-71B8-0A23-2FD5BB1916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5" name="Oval 157">
              <a:extLst>
                <a:ext uri="{FF2B5EF4-FFF2-40B4-BE49-F238E27FC236}">
                  <a16:creationId xmlns:a16="http://schemas.microsoft.com/office/drawing/2014/main" id="{5A2CB2C0-0196-3C84-88E3-6AFDB394E0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6" name="Oval 158">
              <a:extLst>
                <a:ext uri="{FF2B5EF4-FFF2-40B4-BE49-F238E27FC236}">
                  <a16:creationId xmlns:a16="http://schemas.microsoft.com/office/drawing/2014/main" id="{B11D85BC-D5C0-5A65-EECA-80C7926802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7" name="Oval 159">
              <a:extLst>
                <a:ext uri="{FF2B5EF4-FFF2-40B4-BE49-F238E27FC236}">
                  <a16:creationId xmlns:a16="http://schemas.microsoft.com/office/drawing/2014/main" id="{BB5A43B3-4FE2-BCEF-8910-9B3998A837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8" name="Oval 160">
              <a:extLst>
                <a:ext uri="{FF2B5EF4-FFF2-40B4-BE49-F238E27FC236}">
                  <a16:creationId xmlns:a16="http://schemas.microsoft.com/office/drawing/2014/main" id="{0E613A1C-3996-BD7C-4C7D-89114ACB5B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29" name="Oval 161">
              <a:extLst>
                <a:ext uri="{FF2B5EF4-FFF2-40B4-BE49-F238E27FC236}">
                  <a16:creationId xmlns:a16="http://schemas.microsoft.com/office/drawing/2014/main" id="{0ADBDE8C-6A8A-BF64-36CB-75B420A07F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0" name="Oval 162">
              <a:extLst>
                <a:ext uri="{FF2B5EF4-FFF2-40B4-BE49-F238E27FC236}">
                  <a16:creationId xmlns:a16="http://schemas.microsoft.com/office/drawing/2014/main" id="{17D21678-559C-A504-406C-8A51A92704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1" name="Oval 163">
              <a:extLst>
                <a:ext uri="{FF2B5EF4-FFF2-40B4-BE49-F238E27FC236}">
                  <a16:creationId xmlns:a16="http://schemas.microsoft.com/office/drawing/2014/main" id="{02272D69-B5DB-6D9D-885D-615FAA900C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2" name="Oval 164">
              <a:extLst>
                <a:ext uri="{FF2B5EF4-FFF2-40B4-BE49-F238E27FC236}">
                  <a16:creationId xmlns:a16="http://schemas.microsoft.com/office/drawing/2014/main" id="{C3B404E7-AA64-245B-C986-4B26CB8570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3" name="Oval 165">
              <a:extLst>
                <a:ext uri="{FF2B5EF4-FFF2-40B4-BE49-F238E27FC236}">
                  <a16:creationId xmlns:a16="http://schemas.microsoft.com/office/drawing/2014/main" id="{3BE973BA-AADF-4D78-5FB4-0B1EA9B49E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4" name="Oval 166">
              <a:extLst>
                <a:ext uri="{FF2B5EF4-FFF2-40B4-BE49-F238E27FC236}">
                  <a16:creationId xmlns:a16="http://schemas.microsoft.com/office/drawing/2014/main" id="{FE3BA8B6-697A-310C-DF18-DB39DC3E2A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5" name="Oval 167">
              <a:extLst>
                <a:ext uri="{FF2B5EF4-FFF2-40B4-BE49-F238E27FC236}">
                  <a16:creationId xmlns:a16="http://schemas.microsoft.com/office/drawing/2014/main" id="{596E7D61-4095-DE3E-831C-55931627BB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6" name="Oval 168">
              <a:extLst>
                <a:ext uri="{FF2B5EF4-FFF2-40B4-BE49-F238E27FC236}">
                  <a16:creationId xmlns:a16="http://schemas.microsoft.com/office/drawing/2014/main" id="{7240E927-3CA7-58CF-7B08-06C214D41D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7" name="Oval 169">
              <a:extLst>
                <a:ext uri="{FF2B5EF4-FFF2-40B4-BE49-F238E27FC236}">
                  <a16:creationId xmlns:a16="http://schemas.microsoft.com/office/drawing/2014/main" id="{9C91F75B-C8B6-A653-3AC4-1952CA3C87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8" name="Oval 170">
              <a:extLst>
                <a:ext uri="{FF2B5EF4-FFF2-40B4-BE49-F238E27FC236}">
                  <a16:creationId xmlns:a16="http://schemas.microsoft.com/office/drawing/2014/main" id="{787D7063-5468-6E15-CC6B-8288D3D153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39" name="Oval 171">
              <a:extLst>
                <a:ext uri="{FF2B5EF4-FFF2-40B4-BE49-F238E27FC236}">
                  <a16:creationId xmlns:a16="http://schemas.microsoft.com/office/drawing/2014/main" id="{26BD433C-4762-2758-E806-4EAA610CC8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0" name="Oval 172">
              <a:extLst>
                <a:ext uri="{FF2B5EF4-FFF2-40B4-BE49-F238E27FC236}">
                  <a16:creationId xmlns:a16="http://schemas.microsoft.com/office/drawing/2014/main" id="{DB617706-129F-B7DE-0165-4F1EFA8929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1" name="Oval 173">
              <a:extLst>
                <a:ext uri="{FF2B5EF4-FFF2-40B4-BE49-F238E27FC236}">
                  <a16:creationId xmlns:a16="http://schemas.microsoft.com/office/drawing/2014/main" id="{F6235420-3384-59E7-C4D7-D03F87EF19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2" name="Oval 174">
              <a:extLst>
                <a:ext uri="{FF2B5EF4-FFF2-40B4-BE49-F238E27FC236}">
                  <a16:creationId xmlns:a16="http://schemas.microsoft.com/office/drawing/2014/main" id="{419E5877-24E9-521A-CF5E-B33CE37875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3" name="Oval 175">
              <a:extLst>
                <a:ext uri="{FF2B5EF4-FFF2-40B4-BE49-F238E27FC236}">
                  <a16:creationId xmlns:a16="http://schemas.microsoft.com/office/drawing/2014/main" id="{B95D3A49-DDB5-D56B-9408-30A09E1F8D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4" name="Oval 176">
              <a:extLst>
                <a:ext uri="{FF2B5EF4-FFF2-40B4-BE49-F238E27FC236}">
                  <a16:creationId xmlns:a16="http://schemas.microsoft.com/office/drawing/2014/main" id="{ABF77925-FFD9-94C9-A63D-C24DD869F6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5" name="Oval 177">
              <a:extLst>
                <a:ext uri="{FF2B5EF4-FFF2-40B4-BE49-F238E27FC236}">
                  <a16:creationId xmlns:a16="http://schemas.microsoft.com/office/drawing/2014/main" id="{0BBCFF8D-6AE9-C055-0D0B-74585013EC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6" name="Oval 178">
              <a:extLst>
                <a:ext uri="{FF2B5EF4-FFF2-40B4-BE49-F238E27FC236}">
                  <a16:creationId xmlns:a16="http://schemas.microsoft.com/office/drawing/2014/main" id="{49358FB5-91CC-15F3-58B1-4761251D13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7" name="Oval 179">
              <a:extLst>
                <a:ext uri="{FF2B5EF4-FFF2-40B4-BE49-F238E27FC236}">
                  <a16:creationId xmlns:a16="http://schemas.microsoft.com/office/drawing/2014/main" id="{7B3BF68A-6ED5-4FF5-9408-EF9173166F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8" name="Oval 180">
              <a:extLst>
                <a:ext uri="{FF2B5EF4-FFF2-40B4-BE49-F238E27FC236}">
                  <a16:creationId xmlns:a16="http://schemas.microsoft.com/office/drawing/2014/main" id="{D7F04982-A5EA-8E3E-409A-7E4C8E0ABC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49" name="Oval 181">
              <a:extLst>
                <a:ext uri="{FF2B5EF4-FFF2-40B4-BE49-F238E27FC236}">
                  <a16:creationId xmlns:a16="http://schemas.microsoft.com/office/drawing/2014/main" id="{FF2922EF-8BCB-7525-A342-ACFF972E15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0" name="Oval 182">
              <a:extLst>
                <a:ext uri="{FF2B5EF4-FFF2-40B4-BE49-F238E27FC236}">
                  <a16:creationId xmlns:a16="http://schemas.microsoft.com/office/drawing/2014/main" id="{568C57A0-6B76-C553-1909-B60B82A13C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1" name="Oval 183">
              <a:extLst>
                <a:ext uri="{FF2B5EF4-FFF2-40B4-BE49-F238E27FC236}">
                  <a16:creationId xmlns:a16="http://schemas.microsoft.com/office/drawing/2014/main" id="{8208EB25-5212-1871-B74B-9AD7735D0B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2" name="Oval 184">
              <a:extLst>
                <a:ext uri="{FF2B5EF4-FFF2-40B4-BE49-F238E27FC236}">
                  <a16:creationId xmlns:a16="http://schemas.microsoft.com/office/drawing/2014/main" id="{E7DE819C-5E76-35AD-0529-F59B2AEAD3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3" name="Oval 185">
              <a:extLst>
                <a:ext uri="{FF2B5EF4-FFF2-40B4-BE49-F238E27FC236}">
                  <a16:creationId xmlns:a16="http://schemas.microsoft.com/office/drawing/2014/main" id="{27E02B89-771F-7543-1C4C-8AF669E1A8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4" name="Oval 186">
              <a:extLst>
                <a:ext uri="{FF2B5EF4-FFF2-40B4-BE49-F238E27FC236}">
                  <a16:creationId xmlns:a16="http://schemas.microsoft.com/office/drawing/2014/main" id="{3FB58B11-08A9-108B-A2A4-B158E180E8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5" name="Oval 187">
              <a:extLst>
                <a:ext uri="{FF2B5EF4-FFF2-40B4-BE49-F238E27FC236}">
                  <a16:creationId xmlns:a16="http://schemas.microsoft.com/office/drawing/2014/main" id="{D00205B9-7090-F70D-1169-AE8A379BD3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6" name="Oval 188">
              <a:extLst>
                <a:ext uri="{FF2B5EF4-FFF2-40B4-BE49-F238E27FC236}">
                  <a16:creationId xmlns:a16="http://schemas.microsoft.com/office/drawing/2014/main" id="{29328517-5988-1038-0599-D2BC7628DA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7" name="Oval 189">
              <a:extLst>
                <a:ext uri="{FF2B5EF4-FFF2-40B4-BE49-F238E27FC236}">
                  <a16:creationId xmlns:a16="http://schemas.microsoft.com/office/drawing/2014/main" id="{6CFA93D4-38CE-BD9A-A29D-32612E7295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8" name="Oval 190">
              <a:extLst>
                <a:ext uri="{FF2B5EF4-FFF2-40B4-BE49-F238E27FC236}">
                  <a16:creationId xmlns:a16="http://schemas.microsoft.com/office/drawing/2014/main" id="{7D9B2678-4EC1-D737-391C-51108C415C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59" name="Oval 191">
              <a:extLst>
                <a:ext uri="{FF2B5EF4-FFF2-40B4-BE49-F238E27FC236}">
                  <a16:creationId xmlns:a16="http://schemas.microsoft.com/office/drawing/2014/main" id="{4A4609A2-2577-9E9F-5012-B593D6D8BC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0" name="Oval 192">
              <a:extLst>
                <a:ext uri="{FF2B5EF4-FFF2-40B4-BE49-F238E27FC236}">
                  <a16:creationId xmlns:a16="http://schemas.microsoft.com/office/drawing/2014/main" id="{F6B554F0-29E8-7880-17FE-8A8D53C173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1" name="Oval 193">
              <a:extLst>
                <a:ext uri="{FF2B5EF4-FFF2-40B4-BE49-F238E27FC236}">
                  <a16:creationId xmlns:a16="http://schemas.microsoft.com/office/drawing/2014/main" id="{D785423C-285D-7711-CA17-BA527A2C44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2" name="Oval 194">
              <a:extLst>
                <a:ext uri="{FF2B5EF4-FFF2-40B4-BE49-F238E27FC236}">
                  <a16:creationId xmlns:a16="http://schemas.microsoft.com/office/drawing/2014/main" id="{EAC0376B-1462-1980-1B1F-998F9E0D93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3" name="Oval 195">
              <a:extLst>
                <a:ext uri="{FF2B5EF4-FFF2-40B4-BE49-F238E27FC236}">
                  <a16:creationId xmlns:a16="http://schemas.microsoft.com/office/drawing/2014/main" id="{CF8C788A-A0A3-F7D8-2167-7837FB95DB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4" name="Oval 196">
              <a:extLst>
                <a:ext uri="{FF2B5EF4-FFF2-40B4-BE49-F238E27FC236}">
                  <a16:creationId xmlns:a16="http://schemas.microsoft.com/office/drawing/2014/main" id="{EA2575D7-F006-7B9F-6486-4C38BC6A41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5" name="Oval 197">
              <a:extLst>
                <a:ext uri="{FF2B5EF4-FFF2-40B4-BE49-F238E27FC236}">
                  <a16:creationId xmlns:a16="http://schemas.microsoft.com/office/drawing/2014/main" id="{E1943E17-8FC5-9C80-C312-B1DBA16803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6" name="Oval 198">
              <a:extLst>
                <a:ext uri="{FF2B5EF4-FFF2-40B4-BE49-F238E27FC236}">
                  <a16:creationId xmlns:a16="http://schemas.microsoft.com/office/drawing/2014/main" id="{29784496-AFD0-5A55-C2D4-63F5FB5595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7" name="Oval 199">
              <a:extLst>
                <a:ext uri="{FF2B5EF4-FFF2-40B4-BE49-F238E27FC236}">
                  <a16:creationId xmlns:a16="http://schemas.microsoft.com/office/drawing/2014/main" id="{F19ED5FB-AF3D-24FB-22E2-7FB81D1B3F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8" name="Oval 200">
              <a:extLst>
                <a:ext uri="{FF2B5EF4-FFF2-40B4-BE49-F238E27FC236}">
                  <a16:creationId xmlns:a16="http://schemas.microsoft.com/office/drawing/2014/main" id="{6ED18F32-3353-C604-0AA0-B189FBA9E3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69" name="Oval 201">
              <a:extLst>
                <a:ext uri="{FF2B5EF4-FFF2-40B4-BE49-F238E27FC236}">
                  <a16:creationId xmlns:a16="http://schemas.microsoft.com/office/drawing/2014/main" id="{6D870F28-1CA1-9353-B135-8DB8894518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0" name="Oval 202">
              <a:extLst>
                <a:ext uri="{FF2B5EF4-FFF2-40B4-BE49-F238E27FC236}">
                  <a16:creationId xmlns:a16="http://schemas.microsoft.com/office/drawing/2014/main" id="{A9138DD6-A3DC-D80F-477E-05FB8011B9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1" name="Oval 203">
              <a:extLst>
                <a:ext uri="{FF2B5EF4-FFF2-40B4-BE49-F238E27FC236}">
                  <a16:creationId xmlns:a16="http://schemas.microsoft.com/office/drawing/2014/main" id="{89F2EACF-0E6D-0AE6-5D86-7CC30250F2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2" name="Oval 204">
              <a:extLst>
                <a:ext uri="{FF2B5EF4-FFF2-40B4-BE49-F238E27FC236}">
                  <a16:creationId xmlns:a16="http://schemas.microsoft.com/office/drawing/2014/main" id="{78827951-92FB-70F8-6AB3-DECB2C6A337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3" name="Oval 205">
              <a:extLst>
                <a:ext uri="{FF2B5EF4-FFF2-40B4-BE49-F238E27FC236}">
                  <a16:creationId xmlns:a16="http://schemas.microsoft.com/office/drawing/2014/main" id="{16512163-C2A0-7026-BCE4-E17D0E2674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4" name="Oval 206">
              <a:extLst>
                <a:ext uri="{FF2B5EF4-FFF2-40B4-BE49-F238E27FC236}">
                  <a16:creationId xmlns:a16="http://schemas.microsoft.com/office/drawing/2014/main" id="{B762649E-4E77-1071-CF0F-1E3A459B3E8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5" name="Oval 207">
              <a:extLst>
                <a:ext uri="{FF2B5EF4-FFF2-40B4-BE49-F238E27FC236}">
                  <a16:creationId xmlns:a16="http://schemas.microsoft.com/office/drawing/2014/main" id="{625BE951-B97E-1BC0-5B9D-2787B7E863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6" name="Oval 208">
              <a:extLst>
                <a:ext uri="{FF2B5EF4-FFF2-40B4-BE49-F238E27FC236}">
                  <a16:creationId xmlns:a16="http://schemas.microsoft.com/office/drawing/2014/main" id="{A80A8B89-E8D1-211D-48A2-CFB37D3AF6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7" name="Oval 209">
              <a:extLst>
                <a:ext uri="{FF2B5EF4-FFF2-40B4-BE49-F238E27FC236}">
                  <a16:creationId xmlns:a16="http://schemas.microsoft.com/office/drawing/2014/main" id="{76BF5B03-9371-5ABA-320B-038D6649E8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8" name="Oval 210">
              <a:extLst>
                <a:ext uri="{FF2B5EF4-FFF2-40B4-BE49-F238E27FC236}">
                  <a16:creationId xmlns:a16="http://schemas.microsoft.com/office/drawing/2014/main" id="{3BDE7999-60CF-FAFA-CFAD-858007FF17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79" name="Oval 211">
              <a:extLst>
                <a:ext uri="{FF2B5EF4-FFF2-40B4-BE49-F238E27FC236}">
                  <a16:creationId xmlns:a16="http://schemas.microsoft.com/office/drawing/2014/main" id="{72390DE2-22C0-EBF9-0411-E90C270585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0" name="Oval 212">
              <a:extLst>
                <a:ext uri="{FF2B5EF4-FFF2-40B4-BE49-F238E27FC236}">
                  <a16:creationId xmlns:a16="http://schemas.microsoft.com/office/drawing/2014/main" id="{3B8EA60D-2ED8-2FFF-33C9-6B89CA7428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1" name="Oval 213">
              <a:extLst>
                <a:ext uri="{FF2B5EF4-FFF2-40B4-BE49-F238E27FC236}">
                  <a16:creationId xmlns:a16="http://schemas.microsoft.com/office/drawing/2014/main" id="{A0ECBDD7-0A2B-74FC-EC32-D210A218B0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2" name="Oval 214">
              <a:extLst>
                <a:ext uri="{FF2B5EF4-FFF2-40B4-BE49-F238E27FC236}">
                  <a16:creationId xmlns:a16="http://schemas.microsoft.com/office/drawing/2014/main" id="{F2CC072D-C269-63D9-C885-1B126EE4A2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3" name="Oval 215">
              <a:extLst>
                <a:ext uri="{FF2B5EF4-FFF2-40B4-BE49-F238E27FC236}">
                  <a16:creationId xmlns:a16="http://schemas.microsoft.com/office/drawing/2014/main" id="{21548346-3D36-16CC-2000-01B04AF867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4" name="Oval 216">
              <a:extLst>
                <a:ext uri="{FF2B5EF4-FFF2-40B4-BE49-F238E27FC236}">
                  <a16:creationId xmlns:a16="http://schemas.microsoft.com/office/drawing/2014/main" id="{39EEF461-7C1A-4B05-A4E5-62A225BC96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85" name="Oval 217">
              <a:extLst>
                <a:ext uri="{FF2B5EF4-FFF2-40B4-BE49-F238E27FC236}">
                  <a16:creationId xmlns:a16="http://schemas.microsoft.com/office/drawing/2014/main" id="{13C4D361-6C64-C517-62E1-F9E708DB05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386" name="Rectangle 218">
            <a:extLst>
              <a:ext uri="{FF2B5EF4-FFF2-40B4-BE49-F238E27FC236}">
                <a16:creationId xmlns:a16="http://schemas.microsoft.com/office/drawing/2014/main" id="{F46A12F8-E2C1-831B-8A81-1585517FDB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7B06997-AEDA-4248-A0C9-0E1D56654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387" name="Rectangle 219">
            <a:extLst>
              <a:ext uri="{FF2B5EF4-FFF2-40B4-BE49-F238E27FC236}">
                <a16:creationId xmlns:a16="http://schemas.microsoft.com/office/drawing/2014/main" id="{B529FBB2-CC28-83E6-8C1A-0F6268CCB6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88" name="Rectangle 220">
            <a:extLst>
              <a:ext uri="{FF2B5EF4-FFF2-40B4-BE49-F238E27FC236}">
                <a16:creationId xmlns:a16="http://schemas.microsoft.com/office/drawing/2014/main" id="{D7E8B850-895A-3D5D-5E7F-0658FF9E1B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89" name="Rectangle 221">
            <a:extLst>
              <a:ext uri="{FF2B5EF4-FFF2-40B4-BE49-F238E27FC236}">
                <a16:creationId xmlns:a16="http://schemas.microsoft.com/office/drawing/2014/main" id="{EC23AA0E-121B-21D7-B767-78B960009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390" name="Rectangle 222">
            <a:extLst>
              <a:ext uri="{FF2B5EF4-FFF2-40B4-BE49-F238E27FC236}">
                <a16:creationId xmlns:a16="http://schemas.microsoft.com/office/drawing/2014/main" id="{144D9041-0CA7-E1F0-EF2F-C180984E03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89AED6B-F05E-3649-1E89-D38DF6D7D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ELECTRONS IN ATOMS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864A525-55E6-529B-6D4C-4E64DB803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3276600"/>
            <a:ext cx="3429000" cy="28956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Chapter 5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B0FAB98-FF4A-6D43-15E5-FA6CC5308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Exceptions to the Rules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D55A535-85CA-7877-9CD2-D84FB80334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Full d and f orbitals are most stable</a:t>
            </a:r>
          </a:p>
          <a:p>
            <a:pPr eaLnBrk="1" hangingPunct="1">
              <a:defRPr/>
            </a:pPr>
            <a:r>
              <a:rPr lang="en-US" dirty="0"/>
              <a:t>Half-full d and f orbitals are more stable</a:t>
            </a:r>
          </a:p>
          <a:p>
            <a:pPr eaLnBrk="1" hangingPunct="1">
              <a:defRPr/>
            </a:pPr>
            <a:r>
              <a:rPr lang="en-US" dirty="0"/>
              <a:t>d and f orbitals missing an electron are unstable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Result</a:t>
            </a:r>
            <a:r>
              <a:rPr lang="en-US"/>
              <a:t>:  Copper #29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Result:  Manganese #25</a:t>
            </a:r>
          </a:p>
          <a:p>
            <a:pPr lvl="1" eaLnBrk="1" hangingPunct="1">
              <a:defRPr/>
            </a:pPr>
            <a:r>
              <a:rPr lang="en-US" dirty="0"/>
              <a:t>Result:  Samarium #62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E438FA6-D6C5-66F0-5D85-55A15EDB0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Quantum Numbers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CA4F259-CF09-F6EA-BEFA-1A6B2470C0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1st number </a:t>
            </a:r>
            <a:r>
              <a:rPr lang="en-US" sz="2800" b="1" dirty="0">
                <a:sym typeface="Wingdings" panose="05000000000000000000" pitchFamily="2" charset="2"/>
              </a:rPr>
              <a:t> n </a:t>
            </a:r>
            <a:r>
              <a:rPr lang="en-US" sz="2800" b="1" dirty="0"/>
              <a:t>= energy level (</a:t>
            </a:r>
            <a:r>
              <a:rPr lang="en-US" sz="2800" b="1" u="sng" dirty="0"/>
              <a:t>size</a:t>
            </a:r>
            <a:r>
              <a:rPr lang="en-US" sz="2800" b="1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 1-7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2nd number </a:t>
            </a:r>
            <a:r>
              <a:rPr lang="en-US" sz="2800" b="1" dirty="0">
                <a:sym typeface="Wingdings" panose="05000000000000000000" pitchFamily="2" charset="2"/>
              </a:rPr>
              <a:t> l</a:t>
            </a:r>
            <a:r>
              <a:rPr lang="en-US" sz="2800" b="1" dirty="0"/>
              <a:t> = sublevel (3D </a:t>
            </a:r>
            <a:r>
              <a:rPr lang="en-US" sz="2800" b="1" u="sng" dirty="0"/>
              <a:t>shape</a:t>
            </a:r>
            <a:r>
              <a:rPr lang="en-US" sz="2800" b="1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s = 0, p = 1, d = 2, f = 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3rd number </a:t>
            </a:r>
            <a:r>
              <a:rPr lang="en-US" sz="2800" b="1" dirty="0">
                <a:sym typeface="Wingdings" panose="05000000000000000000" pitchFamily="2" charset="2"/>
              </a:rPr>
              <a:t> m </a:t>
            </a:r>
            <a:r>
              <a:rPr lang="en-US" sz="2800" b="1" dirty="0"/>
              <a:t>= orbital (3D </a:t>
            </a:r>
            <a:r>
              <a:rPr lang="en-US" sz="2800" b="1" u="sng" dirty="0"/>
              <a:t>plane</a:t>
            </a:r>
            <a:r>
              <a:rPr lang="en-US" sz="2800" b="1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start with middle orbital as zero, work out right, then left side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4th number </a:t>
            </a:r>
            <a:r>
              <a:rPr lang="en-US" sz="2800" b="1" dirty="0">
                <a:sym typeface="Wingdings" panose="05000000000000000000" pitchFamily="2" charset="2"/>
              </a:rPr>
              <a:t> s </a:t>
            </a:r>
            <a:r>
              <a:rPr lang="en-US" sz="2800" b="1" dirty="0"/>
              <a:t>= </a:t>
            </a:r>
            <a:r>
              <a:rPr lang="en-US" sz="2800" b="1" u="sng" dirty="0"/>
              <a:t>spin</a:t>
            </a:r>
            <a:r>
              <a:rPr lang="en-US" sz="2800" b="1" dirty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either +1/2 or -1/2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Example:  Cobalt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699194D7-5241-CE32-4828-3695E286F5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ECD89D19-FC50-BE0E-3A50-2F9BD15B86C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3505200" cy="3065463"/>
            <a:chOff x="0" y="0"/>
            <a:chExt cx="1248" cy="927"/>
          </a:xfrm>
        </p:grpSpPr>
        <p:pic>
          <p:nvPicPr>
            <p:cNvPr id="14355" name="Picture 7" descr="o100a">
              <a:extLst>
                <a:ext uri="{FF2B5EF4-FFF2-40B4-BE49-F238E27FC236}">
                  <a16:creationId xmlns:a16="http://schemas.microsoft.com/office/drawing/2014/main" id="{9AFBC72D-3700-D04F-1490-9BCAD0D759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0"/>
              <a:ext cx="840" cy="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6" name="Text Box 12">
              <a:extLst>
                <a:ext uri="{FF2B5EF4-FFF2-40B4-BE49-F238E27FC236}">
                  <a16:creationId xmlns:a16="http://schemas.microsoft.com/office/drawing/2014/main" id="{FECA1F15-7E14-3736-180C-5A34A192D2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16"/>
              <a:ext cx="124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/>
                <a:t>n = 1, l = 0, m = 0, s = -1/2</a:t>
              </a:r>
            </a:p>
          </p:txBody>
        </p:sp>
      </p:grpSp>
      <p:grpSp>
        <p:nvGrpSpPr>
          <p:cNvPr id="3" name="Group 17">
            <a:extLst>
              <a:ext uri="{FF2B5EF4-FFF2-40B4-BE49-F238E27FC236}">
                <a16:creationId xmlns:a16="http://schemas.microsoft.com/office/drawing/2014/main" id="{B1665DA8-664C-D504-0682-FDCA77FA897C}"/>
              </a:ext>
            </a:extLst>
          </p:cNvPr>
          <p:cNvGrpSpPr>
            <a:grpSpLocks/>
          </p:cNvGrpSpPr>
          <p:nvPr/>
        </p:nvGrpSpPr>
        <p:grpSpPr bwMode="auto">
          <a:xfrm>
            <a:off x="0" y="3352800"/>
            <a:ext cx="5257800" cy="3427413"/>
            <a:chOff x="1488" y="0"/>
            <a:chExt cx="1584" cy="968"/>
          </a:xfrm>
        </p:grpSpPr>
        <p:pic>
          <p:nvPicPr>
            <p:cNvPr id="14353" name="Picture 9" descr="o322a">
              <a:extLst>
                <a:ext uri="{FF2B5EF4-FFF2-40B4-BE49-F238E27FC236}">
                  <a16:creationId xmlns:a16="http://schemas.microsoft.com/office/drawing/2014/main" id="{7195223C-F44F-7D62-01BD-1CFB14C4C4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0"/>
              <a:ext cx="840" cy="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4" name="Text Box 14">
              <a:extLst>
                <a:ext uri="{FF2B5EF4-FFF2-40B4-BE49-F238E27FC236}">
                  <a16:creationId xmlns:a16="http://schemas.microsoft.com/office/drawing/2014/main" id="{B84D35AA-3577-10BE-AC53-AFB13499A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864"/>
              <a:ext cx="148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/>
                <a:t>3, 2, 2, +1/2</a:t>
              </a:r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7E3BB3F0-6689-46BF-4925-8802657865A7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0"/>
            <a:ext cx="4038600" cy="3224213"/>
            <a:chOff x="3072" y="0"/>
            <a:chExt cx="1200" cy="1029"/>
          </a:xfrm>
        </p:grpSpPr>
        <p:pic>
          <p:nvPicPr>
            <p:cNvPr id="14351" name="Picture 5" descr="o321a">
              <a:extLst>
                <a:ext uri="{FF2B5EF4-FFF2-40B4-BE49-F238E27FC236}">
                  <a16:creationId xmlns:a16="http://schemas.microsoft.com/office/drawing/2014/main" id="{1A368090-E640-FBBD-009F-CA5E6D4FD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0"/>
              <a:ext cx="840" cy="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2" name="Text Box 15">
              <a:extLst>
                <a:ext uri="{FF2B5EF4-FFF2-40B4-BE49-F238E27FC236}">
                  <a16:creationId xmlns:a16="http://schemas.microsoft.com/office/drawing/2014/main" id="{9E6F7784-AECE-61C8-2561-348940CA3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912"/>
              <a:ext cx="1056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/>
                <a:t>3, 2, 1, +1/2</a:t>
              </a:r>
            </a:p>
          </p:txBody>
        </p:sp>
      </p:grpSp>
      <p:grpSp>
        <p:nvGrpSpPr>
          <p:cNvPr id="5" name="Group 19">
            <a:extLst>
              <a:ext uri="{FF2B5EF4-FFF2-40B4-BE49-F238E27FC236}">
                <a16:creationId xmlns:a16="http://schemas.microsoft.com/office/drawing/2014/main" id="{1C9FF0D4-A591-E009-4090-DCDC42495600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352800"/>
            <a:ext cx="2895600" cy="3314700"/>
            <a:chOff x="4920" y="0"/>
            <a:chExt cx="840" cy="972"/>
          </a:xfrm>
        </p:grpSpPr>
        <p:pic>
          <p:nvPicPr>
            <p:cNvPr id="14349" name="Picture 11" descr="o422a">
              <a:extLst>
                <a:ext uri="{FF2B5EF4-FFF2-40B4-BE49-F238E27FC236}">
                  <a16:creationId xmlns:a16="http://schemas.microsoft.com/office/drawing/2014/main" id="{ABDA835D-AC30-F73E-987B-F465C692FD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0" y="0"/>
              <a:ext cx="840" cy="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0" name="Text Box 16">
              <a:extLst>
                <a:ext uri="{FF2B5EF4-FFF2-40B4-BE49-F238E27FC236}">
                  <a16:creationId xmlns:a16="http://schemas.microsoft.com/office/drawing/2014/main" id="{CC2CCC24-98B6-271C-6F3C-A367C9CF8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0" y="864"/>
              <a:ext cx="57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/>
                <a:t>4, 2, 2, -1/2</a:t>
              </a:r>
            </a:p>
          </p:txBody>
        </p:sp>
      </p:grpSp>
      <p:grpSp>
        <p:nvGrpSpPr>
          <p:cNvPr id="6" name="Group 26">
            <a:extLst>
              <a:ext uri="{FF2B5EF4-FFF2-40B4-BE49-F238E27FC236}">
                <a16:creationId xmlns:a16="http://schemas.microsoft.com/office/drawing/2014/main" id="{E55B7130-0389-651D-1D3F-1AE6F5A6ED56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062288"/>
            <a:ext cx="3352800" cy="3795712"/>
            <a:chOff x="432" y="1344"/>
            <a:chExt cx="1800" cy="1435"/>
          </a:xfrm>
        </p:grpSpPr>
        <p:grpSp>
          <p:nvGrpSpPr>
            <p:cNvPr id="14345" name="Group 24">
              <a:extLst>
                <a:ext uri="{FF2B5EF4-FFF2-40B4-BE49-F238E27FC236}">
                  <a16:creationId xmlns:a16="http://schemas.microsoft.com/office/drawing/2014/main" id="{104E9221-7384-805C-D29D-19648780A6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344"/>
              <a:ext cx="1800" cy="1200"/>
              <a:chOff x="432" y="1344"/>
              <a:chExt cx="1800" cy="1200"/>
            </a:xfrm>
          </p:grpSpPr>
          <p:pic>
            <p:nvPicPr>
              <p:cNvPr id="14347" name="Picture 21" descr="o320a">
                <a:extLst>
                  <a:ext uri="{FF2B5EF4-FFF2-40B4-BE49-F238E27FC236}">
                    <a16:creationId xmlns:a16="http://schemas.microsoft.com/office/drawing/2014/main" id="{823A421B-8B87-DF6E-5163-407E8CFE1D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1344"/>
                <a:ext cx="1200" cy="1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48" name="Picture 23" descr="varrow">
                <a:extLst>
                  <a:ext uri="{FF2B5EF4-FFF2-40B4-BE49-F238E27FC236}">
                    <a16:creationId xmlns:a16="http://schemas.microsoft.com/office/drawing/2014/main" id="{FCA20567-4602-C21A-9F45-5A203F37C0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1344"/>
                <a:ext cx="600" cy="1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346" name="Text Box 25">
              <a:extLst>
                <a:ext uri="{FF2B5EF4-FFF2-40B4-BE49-F238E27FC236}">
                  <a16:creationId xmlns:a16="http://schemas.microsoft.com/office/drawing/2014/main" id="{8491F126-E372-8064-E22F-9901F3DBBA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640"/>
              <a:ext cx="139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/>
                <a:t>3, 2, 0, -1/2</a:t>
              </a:r>
            </a:p>
          </p:txBody>
        </p:sp>
      </p:grpSp>
      <p:sp>
        <p:nvSpPr>
          <p:cNvPr id="14344" name="TextBox 6">
            <a:extLst>
              <a:ext uri="{FF2B5EF4-FFF2-40B4-BE49-F238E27FC236}">
                <a16:creationId xmlns:a16="http://schemas.microsoft.com/office/drawing/2014/main" id="{7454CE5E-B850-E810-739D-C4DABDD9A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0"/>
            <a:ext cx="2667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/>
              <a:t>Which element is being described by these quantum sets (if they represent the last filling electron?)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039D05E-ADB1-23E6-B8C1-DE9FA7A59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Quantum numbers - practice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888BF2F-D441-59A1-0106-24129F59C8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Identify the element: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/>
              <a:t>(3, 2, 2, -1/2)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(2, 0, 0, +1/2)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(3, 1, 0, -1/2)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(2, 1, -1, +1/2)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Give the quantum number for: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Carbon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Chlorine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Iron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Uranium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6C45F5F-24D4-2A21-C016-59D1EB553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Lewis Dot Diagram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56358A3-6347-5061-525D-59A2428D4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Dot = electron in S and P of </a:t>
            </a:r>
            <a:r>
              <a:rPr lang="en-US" u="sng"/>
              <a:t>highest</a:t>
            </a:r>
            <a:r>
              <a:rPr lang="en-US"/>
              <a:t> energy level</a:t>
            </a:r>
          </a:p>
          <a:p>
            <a:pPr eaLnBrk="1" hangingPunct="1">
              <a:defRPr/>
            </a:pPr>
            <a:r>
              <a:rPr lang="en-US"/>
              <a:t>Example:</a:t>
            </a:r>
          </a:p>
          <a:p>
            <a:pPr lvl="1" eaLnBrk="1" hangingPunct="1">
              <a:defRPr/>
            </a:pPr>
            <a:r>
              <a:rPr lang="en-US"/>
              <a:t>Oxygen</a:t>
            </a:r>
          </a:p>
          <a:p>
            <a:pPr lvl="1" eaLnBrk="1" hangingPunct="1">
              <a:defRPr/>
            </a:pPr>
            <a:r>
              <a:rPr lang="en-US"/>
              <a:t>Potassium</a:t>
            </a:r>
          </a:p>
          <a:p>
            <a:pPr lvl="1" eaLnBrk="1" hangingPunct="1">
              <a:defRPr/>
            </a:pPr>
            <a:r>
              <a:rPr lang="en-US"/>
              <a:t>Chromium</a:t>
            </a:r>
          </a:p>
          <a:p>
            <a:pPr lvl="1" eaLnBrk="1" hangingPunct="1">
              <a:defRPr/>
            </a:pPr>
            <a:r>
              <a:rPr lang="en-US"/>
              <a:t>Uranium</a:t>
            </a:r>
          </a:p>
          <a:p>
            <a:pPr lvl="1" eaLnBrk="1" hangingPunct="1">
              <a:defRPr/>
            </a:pPr>
            <a:r>
              <a:rPr lang="en-US"/>
              <a:t>Sodium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2C0513A-72C6-12C7-BA91-F715736D4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Shorthand Electron Configurations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721A998-AC84-EABA-3CE8-EC6D97526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[previous noble gas] continue configuration</a:t>
            </a:r>
          </a:p>
          <a:p>
            <a:pPr eaLnBrk="1" hangingPunct="1">
              <a:defRPr/>
            </a:pPr>
            <a:r>
              <a:rPr lang="en-US"/>
              <a:t>Example:  Calcium</a:t>
            </a:r>
          </a:p>
          <a:p>
            <a:pPr lvl="1" eaLnBrk="1" hangingPunct="1">
              <a:defRPr/>
            </a:pPr>
            <a:r>
              <a:rPr lang="en-US"/>
              <a:t>[Ar] 4s</a:t>
            </a:r>
            <a:r>
              <a:rPr lang="en-US" baseline="30000"/>
              <a:t>2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7DF2626-2FE2-13FF-8E81-DB9C251F6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Practice Time!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DCCC016-9421-CEB2-9D18-FDCAF8DDB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/>
              <a:t>Give the electron configuration, orbital diagram, quantum # (final electron), and Lewis Dot diagram for the following elements:</a:t>
            </a:r>
          </a:p>
          <a:p>
            <a:pPr lvl="1" eaLnBrk="1" hangingPunct="1">
              <a:defRPr/>
            </a:pPr>
            <a:r>
              <a:rPr lang="en-US" sz="2400"/>
              <a:t>Magnesium - #12</a:t>
            </a:r>
          </a:p>
          <a:p>
            <a:pPr lvl="1" eaLnBrk="1" hangingPunct="1">
              <a:defRPr/>
            </a:pPr>
            <a:r>
              <a:rPr lang="en-US" sz="2400"/>
              <a:t>Nickel - #28</a:t>
            </a:r>
          </a:p>
          <a:p>
            <a:pPr lvl="1" eaLnBrk="1" hangingPunct="1">
              <a:defRPr/>
            </a:pPr>
            <a:r>
              <a:rPr lang="en-US" sz="2400"/>
              <a:t>Tellurium - #52</a:t>
            </a:r>
          </a:p>
          <a:p>
            <a:pPr lvl="1" eaLnBrk="1" hangingPunct="1">
              <a:defRPr/>
            </a:pPr>
            <a:r>
              <a:rPr lang="en-US" sz="2400"/>
              <a:t>Chromium - #24</a:t>
            </a:r>
          </a:p>
          <a:p>
            <a:pPr lvl="1" eaLnBrk="1" hangingPunct="1">
              <a:defRPr/>
            </a:pPr>
            <a:r>
              <a:rPr lang="en-US" sz="2400"/>
              <a:t>Gold - #79</a:t>
            </a:r>
          </a:p>
          <a:p>
            <a:pPr lvl="1" eaLnBrk="1" hangingPunct="1">
              <a:defRPr/>
            </a:pPr>
            <a:r>
              <a:rPr lang="en-US" sz="2400"/>
              <a:t>Lutetium - #71</a:t>
            </a:r>
          </a:p>
          <a:p>
            <a:pPr lvl="1" eaLnBrk="1" hangingPunct="1">
              <a:defRPr/>
            </a:pPr>
            <a:r>
              <a:rPr lang="en-US" sz="2400"/>
              <a:t>Plutonium - #94</a:t>
            </a:r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7EBE800-2A4C-9ACE-BD15-A48B71E0A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1F2AFC7-3504-F635-FEFF-5321762F2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1827296-96ED-9467-3886-EC7F95E4A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Quantum theory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7166F13-7A12-7FD7-03AB-EC4F44737B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Explaining where electrons are located</a:t>
            </a:r>
          </a:p>
          <a:p>
            <a:pPr lvl="1" eaLnBrk="1" hangingPunct="1">
              <a:defRPr/>
            </a:pPr>
            <a:r>
              <a:rPr lang="en-US" dirty="0"/>
              <a:t>Quantum levels = energy levels</a:t>
            </a:r>
          </a:p>
          <a:p>
            <a:pPr lvl="2" eaLnBrk="1" hangingPunct="1">
              <a:defRPr/>
            </a:pPr>
            <a:r>
              <a:rPr lang="en-US" dirty="0"/>
              <a:t>Outer levels are more reactive than inner</a:t>
            </a:r>
          </a:p>
          <a:p>
            <a:pPr lvl="1" eaLnBrk="1" hangingPunct="1">
              <a:defRPr/>
            </a:pPr>
            <a:r>
              <a:rPr lang="en-US" dirty="0"/>
              <a:t>Done in multiple ways</a:t>
            </a:r>
          </a:p>
          <a:p>
            <a:pPr lvl="2" eaLnBrk="1" hangingPunct="1">
              <a:defRPr/>
            </a:pPr>
            <a:r>
              <a:rPr lang="en-US" dirty="0"/>
              <a:t>Electron configuration</a:t>
            </a:r>
          </a:p>
          <a:p>
            <a:pPr lvl="2" eaLnBrk="1" hangingPunct="1">
              <a:defRPr/>
            </a:pPr>
            <a:r>
              <a:rPr lang="en-US" dirty="0"/>
              <a:t>Orbital diagrams</a:t>
            </a:r>
          </a:p>
          <a:p>
            <a:pPr lvl="2" eaLnBrk="1" hangingPunct="1">
              <a:defRPr/>
            </a:pPr>
            <a:r>
              <a:rPr lang="en-US" dirty="0"/>
              <a:t>Quantum numbers method</a:t>
            </a:r>
          </a:p>
          <a:p>
            <a:pPr lvl="2" eaLnBrk="1" hangingPunct="1">
              <a:defRPr/>
            </a:pPr>
            <a:r>
              <a:rPr lang="en-US" dirty="0"/>
              <a:t>Lewis dot diagram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1D240F2-253E-77A1-388F-CFE33A65B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Quantum Theory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969123D-3671-4EC7-2BF3-389727A95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Quantum numbers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Principle quantum (n)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u="sng" dirty="0"/>
              <a:t>Row</a:t>
            </a:r>
            <a:r>
              <a:rPr lang="en-US" dirty="0"/>
              <a:t> number </a:t>
            </a:r>
            <a:r>
              <a:rPr lang="en-US" dirty="0">
                <a:sym typeface="Wingdings" pitchFamily="2" charset="2"/>
              </a:rPr>
              <a:t> 1 – 7</a:t>
            </a:r>
            <a:endParaRPr lang="en-US" u="sng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Sublevel quantum (l)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u="sng" dirty="0"/>
              <a:t>Column</a:t>
            </a:r>
            <a:r>
              <a:rPr lang="en-US" dirty="0"/>
              <a:t> block description </a:t>
            </a:r>
            <a:r>
              <a:rPr lang="en-US" dirty="0">
                <a:sym typeface="Wingdings" pitchFamily="2" charset="2"/>
              </a:rPr>
              <a:t> s, p, d, f</a:t>
            </a:r>
            <a:endParaRPr lang="en-US" u="sng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Orbital quantum (m)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/>
              <a:t>Orbital = pairs of electrons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/>
              <a:t>s = 1 orbital, p = 3, d = 5, f = 7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Spin quantum (s)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/>
              <a:t>Clockwise spin or counterclockwise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3CE305FD-003C-8081-520C-62C88357839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704850"/>
            <a:ext cx="8305800" cy="6324600"/>
            <a:chOff x="816" y="2016"/>
            <a:chExt cx="4080" cy="2309"/>
          </a:xfrm>
        </p:grpSpPr>
        <p:pic>
          <p:nvPicPr>
            <p:cNvPr id="5125" name="Picture 5" descr="The Periodic Table">
              <a:extLst>
                <a:ext uri="{FF2B5EF4-FFF2-40B4-BE49-F238E27FC236}">
                  <a16:creationId xmlns:a16="http://schemas.microsoft.com/office/drawing/2014/main" id="{A1EF32E5-A1EB-00A5-4A57-17DDDFC75C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016"/>
              <a:ext cx="4080" cy="2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6" name="Rectangle 6">
              <a:extLst>
                <a:ext uri="{FF2B5EF4-FFF2-40B4-BE49-F238E27FC236}">
                  <a16:creationId xmlns:a16="http://schemas.microsoft.com/office/drawing/2014/main" id="{A87A7000-DC35-12BF-9F7F-422A1276C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696"/>
              <a:ext cx="240" cy="624"/>
            </a:xfrm>
            <a:prstGeom prst="rect">
              <a:avLst/>
            </a:prstGeom>
            <a:noFill/>
            <a:ln w="317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7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DDCEE01-7FEC-500F-7379-01D928FE4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Quantum Theory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C9AC256-8AF0-6F82-1CFF-1DD03D128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Questions</a:t>
            </a:r>
          </a:p>
          <a:p>
            <a:pPr lvl="1" eaLnBrk="1" hangingPunct="1">
              <a:defRPr/>
            </a:pPr>
            <a:r>
              <a:rPr lang="en-US" dirty="0"/>
              <a:t>How many sublevels in energy level 1?</a:t>
            </a:r>
          </a:p>
          <a:p>
            <a:pPr lvl="1" eaLnBrk="1" hangingPunct="1">
              <a:defRPr/>
            </a:pPr>
            <a:r>
              <a:rPr lang="en-US" dirty="0"/>
              <a:t>How many sublevels in energy level 3?  Name them.</a:t>
            </a:r>
          </a:p>
          <a:p>
            <a:pPr lvl="1" eaLnBrk="1" hangingPunct="1">
              <a:defRPr/>
            </a:pPr>
            <a:r>
              <a:rPr lang="en-US" dirty="0"/>
              <a:t>How many </a:t>
            </a:r>
            <a:r>
              <a:rPr lang="en-US" u="sng" dirty="0"/>
              <a:t>electrons</a:t>
            </a:r>
            <a:r>
              <a:rPr lang="en-US" dirty="0"/>
              <a:t> can energy level 2 hold?</a:t>
            </a:r>
          </a:p>
          <a:p>
            <a:pPr lvl="1" eaLnBrk="1" hangingPunct="1">
              <a:defRPr/>
            </a:pPr>
            <a:r>
              <a:rPr lang="en-US" dirty="0"/>
              <a:t>What do the orbitals in energy level 3 look like? (Orbital diagram!)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A02D5FE-8BFF-F79E-B4D4-353BA9E5A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Electron Configurations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0B20769-9420-EAD6-217D-1EC87FBC6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Naming electron position</a:t>
            </a:r>
          </a:p>
          <a:p>
            <a:pPr lvl="1" eaLnBrk="1" hangingPunct="1">
              <a:defRPr/>
            </a:pPr>
            <a:r>
              <a:rPr lang="en-US" dirty="0"/>
              <a:t>Includes n, l, m</a:t>
            </a:r>
          </a:p>
          <a:p>
            <a:pPr lvl="1" eaLnBrk="1" hangingPunct="1">
              <a:defRPr/>
            </a:pPr>
            <a:r>
              <a:rPr lang="en-US" dirty="0"/>
              <a:t>Use periodic table to name position</a:t>
            </a:r>
          </a:p>
          <a:p>
            <a:pPr lvl="1" eaLnBrk="1" hangingPunct="1">
              <a:defRPr/>
            </a:pPr>
            <a:endParaRPr lang="en-US" dirty="0"/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00FEBE17-F9BF-43C8-7163-9384A13E35A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971800"/>
            <a:ext cx="6477000" cy="3665538"/>
            <a:chOff x="816" y="2016"/>
            <a:chExt cx="4080" cy="2309"/>
          </a:xfrm>
        </p:grpSpPr>
        <p:pic>
          <p:nvPicPr>
            <p:cNvPr id="7173" name="Picture 5" descr="The Periodic Table">
              <a:extLst>
                <a:ext uri="{FF2B5EF4-FFF2-40B4-BE49-F238E27FC236}">
                  <a16:creationId xmlns:a16="http://schemas.microsoft.com/office/drawing/2014/main" id="{C5D4B6F5-68BD-BB54-EC8D-1AADBE4C62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016"/>
              <a:ext cx="4080" cy="2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4" name="Rectangle 6">
              <a:extLst>
                <a:ext uri="{FF2B5EF4-FFF2-40B4-BE49-F238E27FC236}">
                  <a16:creationId xmlns:a16="http://schemas.microsoft.com/office/drawing/2014/main" id="{4F0BC17E-E39D-FFDE-EA39-9647D9E3F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696"/>
              <a:ext cx="240" cy="624"/>
            </a:xfrm>
            <a:prstGeom prst="rect">
              <a:avLst/>
            </a:prstGeom>
            <a:noFill/>
            <a:ln w="317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CE3F2FE-AE8C-B51D-7954-1A48B1C7B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Electron Configuration – Arrow Diagram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B11FF92-AD2B-57A6-E744-E7328B090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   7s	 7p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6s	 6p  6d  6f  6g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5s	 5p  5d  5f  5g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4s  4p  4d  4f  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3s  3p  3d  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2s  2p</a:t>
            </a:r>
          </a:p>
          <a:p>
            <a:pPr marL="0" indent="0" eaLnBrk="1" hangingPunct="1">
              <a:buNone/>
              <a:defRPr/>
            </a:pPr>
            <a:r>
              <a:rPr lang="en-US" b="1" dirty="0"/>
              <a:t>   1s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E10780A5-1B05-4194-5998-56C2CF93E59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" y="4953000"/>
            <a:ext cx="1371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34506F43-5326-5CAC-A0A3-090B3F003D7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" y="4419600"/>
            <a:ext cx="2057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EB899FC0-D965-7FC1-C42F-7E5C75786F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" y="3657600"/>
            <a:ext cx="2971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12358744-E419-32F2-4BBE-D0C6DBB3071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" y="3124200"/>
            <a:ext cx="36576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39FFE3A6-3572-9D93-AD41-D176555489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" y="2514600"/>
            <a:ext cx="449580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6BD98746-DA01-4064-923F-4ECF3619AC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" y="1905000"/>
            <a:ext cx="548640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457129D6-4647-29F0-05A3-52DC2F3698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" y="1371600"/>
            <a:ext cx="617220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C15260CB-35F3-F36D-E09A-854BB1FF17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" y="1066800"/>
            <a:ext cx="6705600" cy="480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612E4B73-96D1-DC9E-8D05-C9DB2DD61EC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95400" y="1219200"/>
            <a:ext cx="655320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8D567A1A-E322-2148-B095-A1531BD78A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38400" y="1524000"/>
            <a:ext cx="594360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5FA5357-8B32-3632-36C1-CDE033E390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Electron Configurations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319B845-150B-8781-4C92-3D78A49FAC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  Practice questions!</a:t>
            </a:r>
          </a:p>
          <a:p>
            <a:pPr lvl="1" eaLnBrk="1" hangingPunct="1">
              <a:defRPr/>
            </a:pPr>
            <a:r>
              <a:rPr lang="en-US" dirty="0"/>
              <a:t>Chlorine - 17</a:t>
            </a:r>
          </a:p>
          <a:p>
            <a:pPr lvl="1" eaLnBrk="1" hangingPunct="1">
              <a:defRPr/>
            </a:pPr>
            <a:r>
              <a:rPr lang="en-US" dirty="0"/>
              <a:t>Copper - 29</a:t>
            </a:r>
          </a:p>
          <a:p>
            <a:pPr lvl="1" eaLnBrk="1" hangingPunct="1">
              <a:defRPr/>
            </a:pPr>
            <a:r>
              <a:rPr lang="en-US" dirty="0"/>
              <a:t>Oxygen - 8</a:t>
            </a:r>
          </a:p>
          <a:p>
            <a:pPr lvl="1" eaLnBrk="1" hangingPunct="1">
              <a:defRPr/>
            </a:pPr>
            <a:r>
              <a:rPr lang="en-US" dirty="0"/>
              <a:t>Manganese - 25</a:t>
            </a:r>
          </a:p>
          <a:p>
            <a:pPr lvl="1" eaLnBrk="1" hangingPunct="1">
              <a:defRPr/>
            </a:pPr>
            <a:r>
              <a:rPr lang="en-US" dirty="0"/>
              <a:t>Einsteinium - 99 </a:t>
            </a:r>
          </a:p>
          <a:p>
            <a:pPr lvl="1" eaLnBrk="1" hangingPunct="1">
              <a:defRPr/>
            </a:pPr>
            <a:r>
              <a:rPr lang="en-US" dirty="0"/>
              <a:t>Radium - 88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ACF9-5D50-5F71-4A18-E36D9C22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43" name="Picture 2" descr="Image may contain: 3 people, people smiling, people standing">
            <a:extLst>
              <a:ext uri="{FF2B5EF4-FFF2-40B4-BE49-F238E27FC236}">
                <a16:creationId xmlns:a16="http://schemas.microsoft.com/office/drawing/2014/main" id="{043B761D-1419-EA94-915B-D1A9E04B218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62063" y="147638"/>
            <a:ext cx="6619875" cy="6562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15C4BF6-BC9A-AF5F-478D-B1EBBB124A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Orbital Diagrams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3F61A1F-9EF1-8500-0CB4-5D8F70BDD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Based off configurations</a:t>
            </a:r>
          </a:p>
          <a:p>
            <a:pPr eaLnBrk="1" hangingPunct="1">
              <a:defRPr/>
            </a:pPr>
            <a:r>
              <a:rPr lang="en-US"/>
              <a:t>Simply draw orbitals and add arrows</a:t>
            </a:r>
          </a:p>
          <a:p>
            <a:pPr lvl="1" eaLnBrk="1" hangingPunct="1">
              <a:defRPr/>
            </a:pPr>
            <a:r>
              <a:rPr lang="en-US"/>
              <a:t>Fill orbital, then pair up!</a:t>
            </a:r>
          </a:p>
          <a:p>
            <a:pPr lvl="1" eaLnBrk="1" hangingPunct="1">
              <a:defRPr/>
            </a:pPr>
            <a:r>
              <a:rPr lang="en-US"/>
              <a:t>Pauli Exclusion Principle</a:t>
            </a:r>
          </a:p>
          <a:p>
            <a:pPr eaLnBrk="1" hangingPunct="1">
              <a:defRPr/>
            </a:pPr>
            <a:r>
              <a:rPr lang="en-US"/>
              <a:t>Example:</a:t>
            </a:r>
          </a:p>
          <a:p>
            <a:pPr lvl="1" eaLnBrk="1" hangingPunct="1">
              <a:defRPr/>
            </a:pPr>
            <a:r>
              <a:rPr lang="en-US"/>
              <a:t>Argon</a:t>
            </a:r>
          </a:p>
          <a:p>
            <a:pPr lvl="1" eaLnBrk="1" hangingPunct="1">
              <a:defRPr/>
            </a:pPr>
            <a:r>
              <a:rPr lang="en-US"/>
              <a:t>Xenon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232</TotalTime>
  <Words>595</Words>
  <Application>Microsoft Office PowerPoint</Application>
  <PresentationFormat>On-screen Show (4:3)</PresentationFormat>
  <Paragraphs>112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Wingdings</vt:lpstr>
      <vt:lpstr>Calibri</vt:lpstr>
      <vt:lpstr>Digital Dots</vt:lpstr>
      <vt:lpstr>ELECTRONS IN ATOMS </vt:lpstr>
      <vt:lpstr>Quantum theory </vt:lpstr>
      <vt:lpstr>Quantum Theory</vt:lpstr>
      <vt:lpstr>Quantum Theory</vt:lpstr>
      <vt:lpstr>Electron Configurations</vt:lpstr>
      <vt:lpstr>Electron Configuration – Arrow Diagram</vt:lpstr>
      <vt:lpstr>Electron Configurations</vt:lpstr>
      <vt:lpstr>PowerPoint Presentation</vt:lpstr>
      <vt:lpstr>Orbital Diagrams</vt:lpstr>
      <vt:lpstr>Exceptions to the Rules</vt:lpstr>
      <vt:lpstr>Quantum Numbers </vt:lpstr>
      <vt:lpstr>PowerPoint Presentation</vt:lpstr>
      <vt:lpstr>Quantum numbers - practice</vt:lpstr>
      <vt:lpstr>Lewis Dot Diagram</vt:lpstr>
      <vt:lpstr>Shorthand Electron Configurations</vt:lpstr>
      <vt:lpstr>Practice Time!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Scott Johnson</cp:lastModifiedBy>
  <cp:revision>24</cp:revision>
  <cp:lastPrinted>1601-01-01T00:00:00Z</cp:lastPrinted>
  <dcterms:created xsi:type="dcterms:W3CDTF">1601-01-01T00:00:00Z</dcterms:created>
  <dcterms:modified xsi:type="dcterms:W3CDTF">2025-07-16T20:59:31Z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