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21"/>
  </p:notesMasterIdLst>
  <p:sldIdLst>
    <p:sldId id="256" r:id="rId2"/>
    <p:sldId id="273" r:id="rId3"/>
    <p:sldId id="262" r:id="rId4"/>
    <p:sldId id="276" r:id="rId5"/>
    <p:sldId id="263" r:id="rId6"/>
    <p:sldId id="257" r:id="rId7"/>
    <p:sldId id="265" r:id="rId8"/>
    <p:sldId id="260" r:id="rId9"/>
    <p:sldId id="259" r:id="rId10"/>
    <p:sldId id="266" r:id="rId11"/>
    <p:sldId id="258" r:id="rId12"/>
    <p:sldId id="264" r:id="rId13"/>
    <p:sldId id="268" r:id="rId14"/>
    <p:sldId id="267" r:id="rId15"/>
    <p:sldId id="275" r:id="rId16"/>
    <p:sldId id="269" r:id="rId17"/>
    <p:sldId id="270" r:id="rId18"/>
    <p:sldId id="271" r:id="rId19"/>
    <p:sldId id="272" r:id="rId20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180" y="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DEFE7D-430F-40AE-9CBD-683C2BBEBB33}" type="datetimeFigureOut">
              <a:rPr lang="en-US" smtClean="0"/>
              <a:t>7/16/2025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E28311E-33C3-42DC-957C-BFE6B4DF7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82836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E28311E-33C3-42DC-957C-BFE6B4DF7F2C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81389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>
            <a:extLst>
              <a:ext uri="{FF2B5EF4-FFF2-40B4-BE49-F238E27FC236}">
                <a16:creationId xmlns:a16="http://schemas.microsoft.com/office/drawing/2014/main" id="{B276D311-2C25-CBF1-9DD8-17F78114545F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9144000" cy="6856413"/>
            <a:chOff x="0" y="0"/>
            <a:chExt cx="5760" cy="4319"/>
          </a:xfrm>
        </p:grpSpPr>
        <p:sp>
          <p:nvSpPr>
            <p:cNvPr id="3" name="Freeform 3">
              <a:extLst>
                <a:ext uri="{FF2B5EF4-FFF2-40B4-BE49-F238E27FC236}">
                  <a16:creationId xmlns:a16="http://schemas.microsoft.com/office/drawing/2014/main" id="{962DB15F-853E-4A49-E59F-D0D93109D529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12"/>
              <a:ext cx="5758" cy="3273"/>
            </a:xfrm>
            <a:custGeom>
              <a:avLst/>
              <a:gdLst>
                <a:gd name="T0" fmla="*/ 3193 w 5740"/>
                <a:gd name="T1" fmla="*/ 1816 h 3273"/>
                <a:gd name="T2" fmla="*/ 0 w 5740"/>
                <a:gd name="T3" fmla="*/ 0 h 3273"/>
                <a:gd name="T4" fmla="*/ 0 w 5740"/>
                <a:gd name="T5" fmla="*/ 522 h 3273"/>
                <a:gd name="T6" fmla="*/ 3037 w 5740"/>
                <a:gd name="T7" fmla="*/ 1978 h 3273"/>
                <a:gd name="T8" fmla="*/ 5740 w 5740"/>
                <a:gd name="T9" fmla="*/ 3273 h 3273"/>
                <a:gd name="T10" fmla="*/ 5740 w 5740"/>
                <a:gd name="T11" fmla="*/ 3267 h 3273"/>
                <a:gd name="T12" fmla="*/ 3193 w 5740"/>
                <a:gd name="T13" fmla="*/ 1816 h 3273"/>
                <a:gd name="T14" fmla="*/ 3193 w 5740"/>
                <a:gd name="T15" fmla="*/ 1816 h 32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740" h="3273">
                  <a:moveTo>
                    <a:pt x="3193" y="1816"/>
                  </a:moveTo>
                  <a:lnTo>
                    <a:pt x="0" y="0"/>
                  </a:lnTo>
                  <a:lnTo>
                    <a:pt x="0" y="522"/>
                  </a:lnTo>
                  <a:lnTo>
                    <a:pt x="3037" y="1978"/>
                  </a:lnTo>
                  <a:lnTo>
                    <a:pt x="5740" y="3273"/>
                  </a:lnTo>
                  <a:lnTo>
                    <a:pt x="5740" y="3267"/>
                  </a:lnTo>
                  <a:lnTo>
                    <a:pt x="3193" y="1816"/>
                  </a:lnTo>
                  <a:lnTo>
                    <a:pt x="3193" y="181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3529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4" name="Freeform 4">
              <a:extLst>
                <a:ext uri="{FF2B5EF4-FFF2-40B4-BE49-F238E27FC236}">
                  <a16:creationId xmlns:a16="http://schemas.microsoft.com/office/drawing/2014/main" id="{5AE5C809-7452-A2BE-B45B-A6F227DF096D}"/>
                </a:ext>
              </a:extLst>
            </p:cNvPr>
            <p:cNvSpPr>
              <a:spLocks/>
            </p:cNvSpPr>
            <p:nvPr/>
          </p:nvSpPr>
          <p:spPr bwMode="hidden">
            <a:xfrm>
              <a:off x="149" y="0"/>
              <a:ext cx="5609" cy="3243"/>
            </a:xfrm>
            <a:custGeom>
              <a:avLst/>
              <a:gdLst>
                <a:gd name="T0" fmla="*/ 3163 w 5591"/>
                <a:gd name="T1" fmla="*/ 1714 h 3243"/>
                <a:gd name="T2" fmla="*/ 431 w 5591"/>
                <a:gd name="T3" fmla="*/ 0 h 3243"/>
                <a:gd name="T4" fmla="*/ 0 w 5591"/>
                <a:gd name="T5" fmla="*/ 0 h 3243"/>
                <a:gd name="T6" fmla="*/ 3086 w 5591"/>
                <a:gd name="T7" fmla="*/ 1786 h 3243"/>
                <a:gd name="T8" fmla="*/ 5591 w 5591"/>
                <a:gd name="T9" fmla="*/ 3243 h 3243"/>
                <a:gd name="T10" fmla="*/ 5591 w 5591"/>
                <a:gd name="T11" fmla="*/ 3237 h 3243"/>
                <a:gd name="T12" fmla="*/ 3163 w 5591"/>
                <a:gd name="T13" fmla="*/ 1714 h 3243"/>
                <a:gd name="T14" fmla="*/ 3163 w 5591"/>
                <a:gd name="T15" fmla="*/ 1714 h 32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591" h="3243">
                  <a:moveTo>
                    <a:pt x="3163" y="1714"/>
                  </a:moveTo>
                  <a:lnTo>
                    <a:pt x="431" y="0"/>
                  </a:lnTo>
                  <a:lnTo>
                    <a:pt x="0" y="0"/>
                  </a:lnTo>
                  <a:lnTo>
                    <a:pt x="3086" y="1786"/>
                  </a:lnTo>
                  <a:lnTo>
                    <a:pt x="5591" y="3243"/>
                  </a:lnTo>
                  <a:lnTo>
                    <a:pt x="5591" y="3237"/>
                  </a:lnTo>
                  <a:lnTo>
                    <a:pt x="3163" y="1714"/>
                  </a:lnTo>
                  <a:lnTo>
                    <a:pt x="3163" y="1714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078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5" name="Freeform 5">
              <a:extLst>
                <a:ext uri="{FF2B5EF4-FFF2-40B4-BE49-F238E27FC236}">
                  <a16:creationId xmlns:a16="http://schemas.microsoft.com/office/drawing/2014/main" id="{2D2C6715-ADAE-CE25-D573-AEC1B9B48275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3433"/>
              <a:ext cx="4038" cy="191"/>
            </a:xfrm>
            <a:custGeom>
              <a:avLst/>
              <a:gdLst>
                <a:gd name="T0" fmla="*/ 0 w 4042"/>
                <a:gd name="T1" fmla="*/ 156 h 192"/>
                <a:gd name="T2" fmla="*/ 4042 w 4042"/>
                <a:gd name="T3" fmla="*/ 192 h 192"/>
                <a:gd name="T4" fmla="*/ 4042 w 4042"/>
                <a:gd name="T5" fmla="*/ 144 h 192"/>
                <a:gd name="T6" fmla="*/ 0 w 4042"/>
                <a:gd name="T7" fmla="*/ 0 h 192"/>
                <a:gd name="T8" fmla="*/ 0 w 4042"/>
                <a:gd name="T9" fmla="*/ 156 h 192"/>
                <a:gd name="T10" fmla="*/ 0 w 4042"/>
                <a:gd name="T11" fmla="*/ 156 h 1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042" h="192">
                  <a:moveTo>
                    <a:pt x="0" y="156"/>
                  </a:moveTo>
                  <a:lnTo>
                    <a:pt x="4042" y="192"/>
                  </a:lnTo>
                  <a:lnTo>
                    <a:pt x="4042" y="144"/>
                  </a:lnTo>
                  <a:lnTo>
                    <a:pt x="0" y="0"/>
                  </a:lnTo>
                  <a:lnTo>
                    <a:pt x="0" y="156"/>
                  </a:lnTo>
                  <a:lnTo>
                    <a:pt x="0" y="15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5686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" name="Freeform 6">
              <a:extLst>
                <a:ext uri="{FF2B5EF4-FFF2-40B4-BE49-F238E27FC236}">
                  <a16:creationId xmlns:a16="http://schemas.microsoft.com/office/drawing/2014/main" id="{58492828-7D00-D539-4A4D-583ABCA75AC6}"/>
                </a:ext>
              </a:extLst>
            </p:cNvPr>
            <p:cNvSpPr>
              <a:spLocks/>
            </p:cNvSpPr>
            <p:nvPr/>
          </p:nvSpPr>
          <p:spPr bwMode="hidden">
            <a:xfrm>
              <a:off x="4038" y="3577"/>
              <a:ext cx="1720" cy="65"/>
            </a:xfrm>
            <a:custGeom>
              <a:avLst/>
              <a:gdLst>
                <a:gd name="T0" fmla="*/ 1710 w 1722"/>
                <a:gd name="T1" fmla="*/ 60 h 66"/>
                <a:gd name="T2" fmla="*/ 1710 w 1722"/>
                <a:gd name="T3" fmla="*/ 54 h 66"/>
                <a:gd name="T4" fmla="*/ 0 w 1722"/>
                <a:gd name="T5" fmla="*/ 0 h 66"/>
                <a:gd name="T6" fmla="*/ 0 w 1722"/>
                <a:gd name="T7" fmla="*/ 42 h 66"/>
                <a:gd name="T8" fmla="*/ 1710 w 1722"/>
                <a:gd name="T9" fmla="*/ 60 h 66"/>
                <a:gd name="T10" fmla="*/ 1710 w 1722"/>
                <a:gd name="T11" fmla="*/ 60 h 6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722" h="66">
                  <a:moveTo>
                    <a:pt x="1722" y="66"/>
                  </a:moveTo>
                  <a:lnTo>
                    <a:pt x="1722" y="60"/>
                  </a:lnTo>
                  <a:lnTo>
                    <a:pt x="0" y="0"/>
                  </a:lnTo>
                  <a:lnTo>
                    <a:pt x="0" y="48"/>
                  </a:lnTo>
                  <a:lnTo>
                    <a:pt x="1722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" name="Freeform 7">
              <a:extLst>
                <a:ext uri="{FF2B5EF4-FFF2-40B4-BE49-F238E27FC236}">
                  <a16:creationId xmlns:a16="http://schemas.microsoft.com/office/drawing/2014/main" id="{4EA7C3B0-FBFC-7129-7B36-B161B8EE1A26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3726"/>
              <a:ext cx="4784" cy="329"/>
            </a:xfrm>
            <a:custGeom>
              <a:avLst/>
              <a:gdLst>
                <a:gd name="T0" fmla="*/ 0 w 4789"/>
                <a:gd name="T1" fmla="*/ 329 h 329"/>
                <a:gd name="T2" fmla="*/ 4789 w 4789"/>
                <a:gd name="T3" fmla="*/ 77 h 329"/>
                <a:gd name="T4" fmla="*/ 4789 w 4789"/>
                <a:gd name="T5" fmla="*/ 0 h 329"/>
                <a:gd name="T6" fmla="*/ 0 w 4789"/>
                <a:gd name="T7" fmla="*/ 107 h 329"/>
                <a:gd name="T8" fmla="*/ 0 w 4789"/>
                <a:gd name="T9" fmla="*/ 329 h 329"/>
                <a:gd name="T10" fmla="*/ 0 w 4789"/>
                <a:gd name="T11" fmla="*/ 329 h 3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789" h="329">
                  <a:moveTo>
                    <a:pt x="0" y="329"/>
                  </a:moveTo>
                  <a:lnTo>
                    <a:pt x="4789" y="77"/>
                  </a:lnTo>
                  <a:lnTo>
                    <a:pt x="4789" y="0"/>
                  </a:lnTo>
                  <a:lnTo>
                    <a:pt x="0" y="107"/>
                  </a:lnTo>
                  <a:lnTo>
                    <a:pt x="0" y="329"/>
                  </a:lnTo>
                  <a:lnTo>
                    <a:pt x="0" y="329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1961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8" name="Freeform 8">
              <a:extLst>
                <a:ext uri="{FF2B5EF4-FFF2-40B4-BE49-F238E27FC236}">
                  <a16:creationId xmlns:a16="http://schemas.microsoft.com/office/drawing/2014/main" id="{D8A948D9-BBBA-1BEC-858D-6E1294F42FF7}"/>
                </a:ext>
              </a:extLst>
            </p:cNvPr>
            <p:cNvSpPr>
              <a:spLocks/>
            </p:cNvSpPr>
            <p:nvPr/>
          </p:nvSpPr>
          <p:spPr bwMode="hidden">
            <a:xfrm>
              <a:off x="4784" y="3702"/>
              <a:ext cx="974" cy="101"/>
            </a:xfrm>
            <a:custGeom>
              <a:avLst/>
              <a:gdLst>
                <a:gd name="T0" fmla="*/ 969 w 975"/>
                <a:gd name="T1" fmla="*/ 48 h 101"/>
                <a:gd name="T2" fmla="*/ 969 w 975"/>
                <a:gd name="T3" fmla="*/ 0 h 101"/>
                <a:gd name="T4" fmla="*/ 0 w 975"/>
                <a:gd name="T5" fmla="*/ 24 h 101"/>
                <a:gd name="T6" fmla="*/ 0 w 975"/>
                <a:gd name="T7" fmla="*/ 101 h 101"/>
                <a:gd name="T8" fmla="*/ 969 w 975"/>
                <a:gd name="T9" fmla="*/ 48 h 101"/>
                <a:gd name="T10" fmla="*/ 969 w 975"/>
                <a:gd name="T11" fmla="*/ 48 h 101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975" h="101">
                  <a:moveTo>
                    <a:pt x="975" y="48"/>
                  </a:moveTo>
                  <a:lnTo>
                    <a:pt x="975" y="0"/>
                  </a:lnTo>
                  <a:lnTo>
                    <a:pt x="0" y="24"/>
                  </a:lnTo>
                  <a:lnTo>
                    <a:pt x="0" y="101"/>
                  </a:lnTo>
                  <a:lnTo>
                    <a:pt x="975" y="4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" name="Freeform 9">
              <a:extLst>
                <a:ext uri="{FF2B5EF4-FFF2-40B4-BE49-F238E27FC236}">
                  <a16:creationId xmlns:a16="http://schemas.microsoft.com/office/drawing/2014/main" id="{B1CA3A7C-CEA1-CC86-9AC8-B206E52BAD9D}"/>
                </a:ext>
              </a:extLst>
            </p:cNvPr>
            <p:cNvSpPr>
              <a:spLocks/>
            </p:cNvSpPr>
            <p:nvPr/>
          </p:nvSpPr>
          <p:spPr bwMode="hidden">
            <a:xfrm>
              <a:off x="3619" y="3815"/>
              <a:ext cx="2139" cy="198"/>
            </a:xfrm>
            <a:custGeom>
              <a:avLst/>
              <a:gdLst>
                <a:gd name="T0" fmla="*/ 2129 w 2141"/>
                <a:gd name="T1" fmla="*/ 0 h 198"/>
                <a:gd name="T2" fmla="*/ 0 w 2141"/>
                <a:gd name="T3" fmla="*/ 156 h 198"/>
                <a:gd name="T4" fmla="*/ 0 w 2141"/>
                <a:gd name="T5" fmla="*/ 198 h 198"/>
                <a:gd name="T6" fmla="*/ 2129 w 2141"/>
                <a:gd name="T7" fmla="*/ 0 h 198"/>
                <a:gd name="T8" fmla="*/ 2129 w 2141"/>
                <a:gd name="T9" fmla="*/ 0 h 19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141" h="198">
                  <a:moveTo>
                    <a:pt x="2141" y="0"/>
                  </a:moveTo>
                  <a:lnTo>
                    <a:pt x="0" y="156"/>
                  </a:lnTo>
                  <a:lnTo>
                    <a:pt x="0" y="198"/>
                  </a:lnTo>
                  <a:lnTo>
                    <a:pt x="2141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" name="Freeform 10">
              <a:extLst>
                <a:ext uri="{FF2B5EF4-FFF2-40B4-BE49-F238E27FC236}">
                  <a16:creationId xmlns:a16="http://schemas.microsoft.com/office/drawing/2014/main" id="{B24F36D8-4C5A-0A71-8529-A7B4768D219A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3971"/>
              <a:ext cx="3619" cy="348"/>
            </a:xfrm>
            <a:custGeom>
              <a:avLst/>
              <a:gdLst>
                <a:gd name="T0" fmla="*/ 0 w 3623"/>
                <a:gd name="T1" fmla="*/ 348 h 348"/>
                <a:gd name="T2" fmla="*/ 311 w 3623"/>
                <a:gd name="T3" fmla="*/ 348 h 348"/>
                <a:gd name="T4" fmla="*/ 3623 w 3623"/>
                <a:gd name="T5" fmla="*/ 42 h 348"/>
                <a:gd name="T6" fmla="*/ 3623 w 3623"/>
                <a:gd name="T7" fmla="*/ 0 h 348"/>
                <a:gd name="T8" fmla="*/ 0 w 3623"/>
                <a:gd name="T9" fmla="*/ 264 h 348"/>
                <a:gd name="T10" fmla="*/ 0 w 3623"/>
                <a:gd name="T11" fmla="*/ 348 h 348"/>
                <a:gd name="T12" fmla="*/ 0 w 3623"/>
                <a:gd name="T13" fmla="*/ 348 h 3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623" h="348">
                  <a:moveTo>
                    <a:pt x="0" y="348"/>
                  </a:moveTo>
                  <a:lnTo>
                    <a:pt x="311" y="348"/>
                  </a:lnTo>
                  <a:lnTo>
                    <a:pt x="3623" y="42"/>
                  </a:lnTo>
                  <a:lnTo>
                    <a:pt x="3623" y="0"/>
                  </a:lnTo>
                  <a:lnTo>
                    <a:pt x="0" y="264"/>
                  </a:lnTo>
                  <a:lnTo>
                    <a:pt x="0" y="348"/>
                  </a:lnTo>
                  <a:lnTo>
                    <a:pt x="0" y="34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2549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1" name="Freeform 11">
              <a:extLst>
                <a:ext uri="{FF2B5EF4-FFF2-40B4-BE49-F238E27FC236}">
                  <a16:creationId xmlns:a16="http://schemas.microsoft.com/office/drawing/2014/main" id="{E010EEE7-ED74-918E-4010-31548DB13A85}"/>
                </a:ext>
              </a:extLst>
            </p:cNvPr>
            <p:cNvSpPr>
              <a:spLocks/>
            </p:cNvSpPr>
            <p:nvPr/>
          </p:nvSpPr>
          <p:spPr bwMode="hidden">
            <a:xfrm>
              <a:off x="2097" y="4043"/>
              <a:ext cx="2514" cy="276"/>
            </a:xfrm>
            <a:custGeom>
              <a:avLst/>
              <a:gdLst>
                <a:gd name="T0" fmla="*/ 2164 w 2517"/>
                <a:gd name="T1" fmla="*/ 276 h 276"/>
                <a:gd name="T2" fmla="*/ 2499 w 2517"/>
                <a:gd name="T3" fmla="*/ 204 h 276"/>
                <a:gd name="T4" fmla="*/ 2242 w 2517"/>
                <a:gd name="T5" fmla="*/ 0 h 276"/>
                <a:gd name="T6" fmla="*/ 0 w 2517"/>
                <a:gd name="T7" fmla="*/ 276 h 276"/>
                <a:gd name="T8" fmla="*/ 2164 w 2517"/>
                <a:gd name="T9" fmla="*/ 276 h 276"/>
                <a:gd name="T10" fmla="*/ 2164 w 2517"/>
                <a:gd name="T11" fmla="*/ 276 h 27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517" h="276">
                  <a:moveTo>
                    <a:pt x="2182" y="276"/>
                  </a:moveTo>
                  <a:lnTo>
                    <a:pt x="2517" y="204"/>
                  </a:lnTo>
                  <a:lnTo>
                    <a:pt x="2260" y="0"/>
                  </a:lnTo>
                  <a:lnTo>
                    <a:pt x="0" y="276"/>
                  </a:lnTo>
                  <a:lnTo>
                    <a:pt x="2182" y="276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" name="Freeform 12">
              <a:extLst>
                <a:ext uri="{FF2B5EF4-FFF2-40B4-BE49-F238E27FC236}">
                  <a16:creationId xmlns:a16="http://schemas.microsoft.com/office/drawing/2014/main" id="{AC101605-90A1-EC91-00A2-AEB4ABE6D4C7}"/>
                </a:ext>
              </a:extLst>
            </p:cNvPr>
            <p:cNvSpPr>
              <a:spLocks/>
            </p:cNvSpPr>
            <p:nvPr/>
          </p:nvSpPr>
          <p:spPr bwMode="hidden">
            <a:xfrm>
              <a:off x="4354" y="3869"/>
              <a:ext cx="1404" cy="378"/>
            </a:xfrm>
            <a:custGeom>
              <a:avLst/>
              <a:gdLst>
                <a:gd name="T0" fmla="*/ 1405 w 1405"/>
                <a:gd name="T1" fmla="*/ 126 h 378"/>
                <a:gd name="T2" fmla="*/ 1405 w 1405"/>
                <a:gd name="T3" fmla="*/ 0 h 378"/>
                <a:gd name="T4" fmla="*/ 0 w 1405"/>
                <a:gd name="T5" fmla="*/ 174 h 378"/>
                <a:gd name="T6" fmla="*/ 257 w 1405"/>
                <a:gd name="T7" fmla="*/ 378 h 378"/>
                <a:gd name="T8" fmla="*/ 1405 w 1405"/>
                <a:gd name="T9" fmla="*/ 126 h 378"/>
                <a:gd name="T10" fmla="*/ 1405 w 1405"/>
                <a:gd name="T11" fmla="*/ 126 h 3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5" h="378">
                  <a:moveTo>
                    <a:pt x="1405" y="126"/>
                  </a:moveTo>
                  <a:lnTo>
                    <a:pt x="1405" y="0"/>
                  </a:lnTo>
                  <a:lnTo>
                    <a:pt x="0" y="174"/>
                  </a:lnTo>
                  <a:lnTo>
                    <a:pt x="257" y="378"/>
                  </a:lnTo>
                  <a:lnTo>
                    <a:pt x="1405" y="126"/>
                  </a:lnTo>
                  <a:lnTo>
                    <a:pt x="1405" y="12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6863"/>
                    <a:invGamma/>
                  </a:schemeClr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3" name="Freeform 13">
              <a:extLst>
                <a:ext uri="{FF2B5EF4-FFF2-40B4-BE49-F238E27FC236}">
                  <a16:creationId xmlns:a16="http://schemas.microsoft.com/office/drawing/2014/main" id="{342CE9FD-DABF-32AE-03DF-23A7F027EEA3}"/>
                </a:ext>
              </a:extLst>
            </p:cNvPr>
            <p:cNvSpPr>
              <a:spLocks/>
            </p:cNvSpPr>
            <p:nvPr/>
          </p:nvSpPr>
          <p:spPr bwMode="hidden">
            <a:xfrm>
              <a:off x="5030" y="3151"/>
              <a:ext cx="728" cy="240"/>
            </a:xfrm>
            <a:custGeom>
              <a:avLst/>
              <a:gdLst>
                <a:gd name="T0" fmla="*/ 723 w 729"/>
                <a:gd name="T1" fmla="*/ 240 h 240"/>
                <a:gd name="T2" fmla="*/ 0 w 729"/>
                <a:gd name="T3" fmla="*/ 0 h 240"/>
                <a:gd name="T4" fmla="*/ 0 w 729"/>
                <a:gd name="T5" fmla="*/ 6 h 240"/>
                <a:gd name="T6" fmla="*/ 723 w 729"/>
                <a:gd name="T7" fmla="*/ 240 h 240"/>
                <a:gd name="T8" fmla="*/ 723 w 729"/>
                <a:gd name="T9" fmla="*/ 240 h 2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729" h="240">
                  <a:moveTo>
                    <a:pt x="729" y="240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729" y="24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" name="Freeform 14">
              <a:extLst>
                <a:ext uri="{FF2B5EF4-FFF2-40B4-BE49-F238E27FC236}">
                  <a16:creationId xmlns:a16="http://schemas.microsoft.com/office/drawing/2014/main" id="{F1CBCA59-BF59-C280-BBC2-8D3CB83EC229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1486"/>
              <a:ext cx="5030" cy="1671"/>
            </a:xfrm>
            <a:custGeom>
              <a:avLst/>
              <a:gdLst>
                <a:gd name="T0" fmla="*/ 0 w 5035"/>
                <a:gd name="T1" fmla="*/ 72 h 1672"/>
                <a:gd name="T2" fmla="*/ 5035 w 5035"/>
                <a:gd name="T3" fmla="*/ 1672 h 1672"/>
                <a:gd name="T4" fmla="*/ 5035 w 5035"/>
                <a:gd name="T5" fmla="*/ 1666 h 1672"/>
                <a:gd name="T6" fmla="*/ 0 w 5035"/>
                <a:gd name="T7" fmla="*/ 0 h 1672"/>
                <a:gd name="T8" fmla="*/ 0 w 5035"/>
                <a:gd name="T9" fmla="*/ 72 h 1672"/>
                <a:gd name="T10" fmla="*/ 0 w 5035"/>
                <a:gd name="T11" fmla="*/ 72 h 1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035" h="1672">
                  <a:moveTo>
                    <a:pt x="0" y="72"/>
                  </a:moveTo>
                  <a:lnTo>
                    <a:pt x="5035" y="1672"/>
                  </a:lnTo>
                  <a:lnTo>
                    <a:pt x="5035" y="1666"/>
                  </a:lnTo>
                  <a:lnTo>
                    <a:pt x="0" y="0"/>
                  </a:lnTo>
                  <a:lnTo>
                    <a:pt x="0" y="72"/>
                  </a:lnTo>
                  <a:lnTo>
                    <a:pt x="0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451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5" name="Freeform 15">
              <a:extLst>
                <a:ext uri="{FF2B5EF4-FFF2-40B4-BE49-F238E27FC236}">
                  <a16:creationId xmlns:a16="http://schemas.microsoft.com/office/drawing/2014/main" id="{F1CACD09-A02B-BAE2-9CB1-DCC70D21DF74}"/>
                </a:ext>
              </a:extLst>
            </p:cNvPr>
            <p:cNvSpPr>
              <a:spLocks/>
            </p:cNvSpPr>
            <p:nvPr/>
          </p:nvSpPr>
          <p:spPr bwMode="hidden">
            <a:xfrm>
              <a:off x="5030" y="3049"/>
              <a:ext cx="728" cy="318"/>
            </a:xfrm>
            <a:custGeom>
              <a:avLst/>
              <a:gdLst>
                <a:gd name="T0" fmla="*/ 723 w 729"/>
                <a:gd name="T1" fmla="*/ 318 h 318"/>
                <a:gd name="T2" fmla="*/ 723 w 729"/>
                <a:gd name="T3" fmla="*/ 312 h 318"/>
                <a:gd name="T4" fmla="*/ 0 w 729"/>
                <a:gd name="T5" fmla="*/ 0 h 318"/>
                <a:gd name="T6" fmla="*/ 0 w 729"/>
                <a:gd name="T7" fmla="*/ 54 h 318"/>
                <a:gd name="T8" fmla="*/ 723 w 729"/>
                <a:gd name="T9" fmla="*/ 318 h 318"/>
                <a:gd name="T10" fmla="*/ 723 w 729"/>
                <a:gd name="T11" fmla="*/ 318 h 31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729" h="318">
                  <a:moveTo>
                    <a:pt x="729" y="318"/>
                  </a:moveTo>
                  <a:lnTo>
                    <a:pt x="729" y="312"/>
                  </a:lnTo>
                  <a:lnTo>
                    <a:pt x="0" y="0"/>
                  </a:lnTo>
                  <a:lnTo>
                    <a:pt x="0" y="54"/>
                  </a:lnTo>
                  <a:lnTo>
                    <a:pt x="729" y="3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" name="Freeform 16">
              <a:extLst>
                <a:ext uri="{FF2B5EF4-FFF2-40B4-BE49-F238E27FC236}">
                  <a16:creationId xmlns:a16="http://schemas.microsoft.com/office/drawing/2014/main" id="{61BF7F0D-94DF-3141-5490-A240047A6274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916"/>
              <a:ext cx="5030" cy="2187"/>
            </a:xfrm>
            <a:custGeom>
              <a:avLst/>
              <a:gdLst>
                <a:gd name="T0" fmla="*/ 0 w 5035"/>
                <a:gd name="T1" fmla="*/ 396 h 2188"/>
                <a:gd name="T2" fmla="*/ 5035 w 5035"/>
                <a:gd name="T3" fmla="*/ 2188 h 2188"/>
                <a:gd name="T4" fmla="*/ 5035 w 5035"/>
                <a:gd name="T5" fmla="*/ 2134 h 2188"/>
                <a:gd name="T6" fmla="*/ 0 w 5035"/>
                <a:gd name="T7" fmla="*/ 0 h 2188"/>
                <a:gd name="T8" fmla="*/ 0 w 5035"/>
                <a:gd name="T9" fmla="*/ 396 h 2188"/>
                <a:gd name="T10" fmla="*/ 0 w 5035"/>
                <a:gd name="T11" fmla="*/ 396 h 2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035" h="2188">
                  <a:moveTo>
                    <a:pt x="0" y="396"/>
                  </a:moveTo>
                  <a:lnTo>
                    <a:pt x="5035" y="2188"/>
                  </a:lnTo>
                  <a:lnTo>
                    <a:pt x="5035" y="2134"/>
                  </a:lnTo>
                  <a:lnTo>
                    <a:pt x="0" y="0"/>
                  </a:lnTo>
                  <a:lnTo>
                    <a:pt x="0" y="396"/>
                  </a:lnTo>
                  <a:lnTo>
                    <a:pt x="0" y="39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6667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7" name="Freeform 17">
              <a:extLst>
                <a:ext uri="{FF2B5EF4-FFF2-40B4-BE49-F238E27FC236}">
                  <a16:creationId xmlns:a16="http://schemas.microsoft.com/office/drawing/2014/main" id="{4B0307E6-CDA1-E65B-F284-FB3000385C46}"/>
                </a:ext>
              </a:extLst>
            </p:cNvPr>
            <p:cNvSpPr>
              <a:spLocks/>
            </p:cNvSpPr>
            <p:nvPr/>
          </p:nvSpPr>
          <p:spPr bwMode="hidden">
            <a:xfrm>
              <a:off x="2294" y="0"/>
              <a:ext cx="3159" cy="2725"/>
            </a:xfrm>
            <a:custGeom>
              <a:avLst/>
              <a:gdLst>
                <a:gd name="T0" fmla="*/ 0 w 3163"/>
                <a:gd name="T1" fmla="*/ 0 h 2727"/>
                <a:gd name="T2" fmla="*/ 3145 w 3163"/>
                <a:gd name="T3" fmla="*/ 2727 h 2727"/>
                <a:gd name="T4" fmla="*/ 3163 w 3163"/>
                <a:gd name="T5" fmla="*/ 2704 h 2727"/>
                <a:gd name="T6" fmla="*/ 102 w 3163"/>
                <a:gd name="T7" fmla="*/ 0 h 2727"/>
                <a:gd name="T8" fmla="*/ 0 w 3163"/>
                <a:gd name="T9" fmla="*/ 0 h 2727"/>
                <a:gd name="T10" fmla="*/ 0 w 3163"/>
                <a:gd name="T11" fmla="*/ 0 h 27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63" h="2727">
                  <a:moveTo>
                    <a:pt x="0" y="0"/>
                  </a:moveTo>
                  <a:lnTo>
                    <a:pt x="3145" y="2727"/>
                  </a:lnTo>
                  <a:lnTo>
                    <a:pt x="3163" y="2704"/>
                  </a:lnTo>
                  <a:lnTo>
                    <a:pt x="10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980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8" name="Freeform 18">
              <a:extLst>
                <a:ext uri="{FF2B5EF4-FFF2-40B4-BE49-F238E27FC236}">
                  <a16:creationId xmlns:a16="http://schemas.microsoft.com/office/drawing/2014/main" id="{54E12181-68C1-9268-943A-A1380546CC0C}"/>
                </a:ext>
              </a:extLst>
            </p:cNvPr>
            <p:cNvSpPr>
              <a:spLocks/>
            </p:cNvSpPr>
            <p:nvPr/>
          </p:nvSpPr>
          <p:spPr bwMode="hidden">
            <a:xfrm>
              <a:off x="5435" y="2702"/>
              <a:ext cx="323" cy="299"/>
            </a:xfrm>
            <a:custGeom>
              <a:avLst/>
              <a:gdLst>
                <a:gd name="T0" fmla="*/ 323 w 323"/>
                <a:gd name="T1" fmla="*/ 299 h 299"/>
                <a:gd name="T2" fmla="*/ 323 w 323"/>
                <a:gd name="T3" fmla="*/ 263 h 299"/>
                <a:gd name="T4" fmla="*/ 18 w 323"/>
                <a:gd name="T5" fmla="*/ 0 h 299"/>
                <a:gd name="T6" fmla="*/ 0 w 323"/>
                <a:gd name="T7" fmla="*/ 23 h 299"/>
                <a:gd name="T8" fmla="*/ 323 w 323"/>
                <a:gd name="T9" fmla="*/ 299 h 299"/>
                <a:gd name="T10" fmla="*/ 323 w 323"/>
                <a:gd name="T11" fmla="*/ 299 h 2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23" h="299">
                  <a:moveTo>
                    <a:pt x="323" y="299"/>
                  </a:moveTo>
                  <a:lnTo>
                    <a:pt x="323" y="263"/>
                  </a:lnTo>
                  <a:lnTo>
                    <a:pt x="18" y="0"/>
                  </a:lnTo>
                  <a:lnTo>
                    <a:pt x="0" y="23"/>
                  </a:lnTo>
                  <a:lnTo>
                    <a:pt x="323" y="299"/>
                  </a:lnTo>
                  <a:lnTo>
                    <a:pt x="323" y="29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4118"/>
                    <a:invGamma/>
                  </a:schemeClr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9" name="Freeform 19">
              <a:extLst>
                <a:ext uri="{FF2B5EF4-FFF2-40B4-BE49-F238E27FC236}">
                  <a16:creationId xmlns:a16="http://schemas.microsoft.com/office/drawing/2014/main" id="{68B56B54-E8D0-5E86-B806-472A2BF80F9F}"/>
                </a:ext>
              </a:extLst>
            </p:cNvPr>
            <p:cNvSpPr>
              <a:spLocks/>
            </p:cNvSpPr>
            <p:nvPr/>
          </p:nvSpPr>
          <p:spPr bwMode="hidden">
            <a:xfrm>
              <a:off x="5477" y="2588"/>
              <a:ext cx="281" cy="335"/>
            </a:xfrm>
            <a:custGeom>
              <a:avLst/>
              <a:gdLst>
                <a:gd name="T0" fmla="*/ 281 w 281"/>
                <a:gd name="T1" fmla="*/ 335 h 335"/>
                <a:gd name="T2" fmla="*/ 281 w 281"/>
                <a:gd name="T3" fmla="*/ 173 h 335"/>
                <a:gd name="T4" fmla="*/ 96 w 281"/>
                <a:gd name="T5" fmla="*/ 0 h 335"/>
                <a:gd name="T6" fmla="*/ 0 w 281"/>
                <a:gd name="T7" fmla="*/ 90 h 335"/>
                <a:gd name="T8" fmla="*/ 281 w 281"/>
                <a:gd name="T9" fmla="*/ 335 h 335"/>
                <a:gd name="T10" fmla="*/ 281 w 281"/>
                <a:gd name="T11" fmla="*/ 335 h 33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81" h="335">
                  <a:moveTo>
                    <a:pt x="281" y="335"/>
                  </a:moveTo>
                  <a:lnTo>
                    <a:pt x="281" y="173"/>
                  </a:lnTo>
                  <a:lnTo>
                    <a:pt x="96" y="0"/>
                  </a:lnTo>
                  <a:lnTo>
                    <a:pt x="0" y="90"/>
                  </a:lnTo>
                  <a:lnTo>
                    <a:pt x="281" y="33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" name="Freeform 20">
              <a:extLst>
                <a:ext uri="{FF2B5EF4-FFF2-40B4-BE49-F238E27FC236}">
                  <a16:creationId xmlns:a16="http://schemas.microsoft.com/office/drawing/2014/main" id="{DC444063-1ABB-2303-2CB1-DA9C4595F192}"/>
                </a:ext>
              </a:extLst>
            </p:cNvPr>
            <p:cNvSpPr>
              <a:spLocks/>
            </p:cNvSpPr>
            <p:nvPr/>
          </p:nvSpPr>
          <p:spPr bwMode="hidden">
            <a:xfrm>
              <a:off x="2454" y="0"/>
              <a:ext cx="3119" cy="2678"/>
            </a:xfrm>
            <a:custGeom>
              <a:avLst/>
              <a:gdLst>
                <a:gd name="T0" fmla="*/ 0 w 3122"/>
                <a:gd name="T1" fmla="*/ 0 h 2680"/>
                <a:gd name="T2" fmla="*/ 3026 w 3122"/>
                <a:gd name="T3" fmla="*/ 2680 h 2680"/>
                <a:gd name="T4" fmla="*/ 3122 w 3122"/>
                <a:gd name="T5" fmla="*/ 2590 h 2680"/>
                <a:gd name="T6" fmla="*/ 383 w 3122"/>
                <a:gd name="T7" fmla="*/ 0 h 2680"/>
                <a:gd name="T8" fmla="*/ 0 w 3122"/>
                <a:gd name="T9" fmla="*/ 0 h 2680"/>
                <a:gd name="T10" fmla="*/ 0 w 3122"/>
                <a:gd name="T11" fmla="*/ 0 h 26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22" h="2680">
                  <a:moveTo>
                    <a:pt x="0" y="0"/>
                  </a:moveTo>
                  <a:lnTo>
                    <a:pt x="3026" y="2680"/>
                  </a:lnTo>
                  <a:lnTo>
                    <a:pt x="3122" y="2590"/>
                  </a:lnTo>
                  <a:lnTo>
                    <a:pt x="383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21" name="Freeform 21">
              <a:extLst>
                <a:ext uri="{FF2B5EF4-FFF2-40B4-BE49-F238E27FC236}">
                  <a16:creationId xmlns:a16="http://schemas.microsoft.com/office/drawing/2014/main" id="{9DEE566A-3BE0-8D8D-1386-42633CF3AE1C}"/>
                </a:ext>
              </a:extLst>
            </p:cNvPr>
            <p:cNvSpPr>
              <a:spLocks/>
            </p:cNvSpPr>
            <p:nvPr/>
          </p:nvSpPr>
          <p:spPr bwMode="hidden">
            <a:xfrm>
              <a:off x="5626" y="2534"/>
              <a:ext cx="132" cy="132"/>
            </a:xfrm>
            <a:custGeom>
              <a:avLst/>
              <a:gdLst>
                <a:gd name="T0" fmla="*/ 132 w 132"/>
                <a:gd name="T1" fmla="*/ 132 h 132"/>
                <a:gd name="T2" fmla="*/ 0 w 132"/>
                <a:gd name="T3" fmla="*/ 0 h 132"/>
                <a:gd name="T4" fmla="*/ 0 w 132"/>
                <a:gd name="T5" fmla="*/ 0 h 132"/>
                <a:gd name="T6" fmla="*/ 132 w 132"/>
                <a:gd name="T7" fmla="*/ 132 h 132"/>
                <a:gd name="T8" fmla="*/ 132 w 132"/>
                <a:gd name="T9" fmla="*/ 132 h 13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32" h="132">
                  <a:moveTo>
                    <a:pt x="132" y="132"/>
                  </a:moveTo>
                  <a:lnTo>
                    <a:pt x="0" y="0"/>
                  </a:lnTo>
                  <a:lnTo>
                    <a:pt x="132" y="132"/>
                  </a:lnTo>
                  <a:close/>
                </a:path>
              </a:pathLst>
            </a:custGeom>
            <a:solidFill>
              <a:srgbClr val="FF99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" name="Freeform 22">
              <a:extLst>
                <a:ext uri="{FF2B5EF4-FFF2-40B4-BE49-F238E27FC236}">
                  <a16:creationId xmlns:a16="http://schemas.microsoft.com/office/drawing/2014/main" id="{BA4C7998-CECD-3BE7-8C0E-F9BA7D66E1FF}"/>
                </a:ext>
              </a:extLst>
            </p:cNvPr>
            <p:cNvSpPr>
              <a:spLocks/>
            </p:cNvSpPr>
            <p:nvPr/>
          </p:nvSpPr>
          <p:spPr bwMode="hidden">
            <a:xfrm>
              <a:off x="3112" y="0"/>
              <a:ext cx="2514" cy="2534"/>
            </a:xfrm>
            <a:custGeom>
              <a:avLst/>
              <a:gdLst>
                <a:gd name="T0" fmla="*/ 0 w 2517"/>
                <a:gd name="T1" fmla="*/ 0 h 2536"/>
                <a:gd name="T2" fmla="*/ 2517 w 2517"/>
                <a:gd name="T3" fmla="*/ 2536 h 2536"/>
                <a:gd name="T4" fmla="*/ 2517 w 2517"/>
                <a:gd name="T5" fmla="*/ 2536 h 2536"/>
                <a:gd name="T6" fmla="*/ 66 w 2517"/>
                <a:gd name="T7" fmla="*/ 0 h 2536"/>
                <a:gd name="T8" fmla="*/ 0 w 2517"/>
                <a:gd name="T9" fmla="*/ 0 h 2536"/>
                <a:gd name="T10" fmla="*/ 0 w 2517"/>
                <a:gd name="T11" fmla="*/ 0 h 25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17" h="2536">
                  <a:moveTo>
                    <a:pt x="0" y="0"/>
                  </a:moveTo>
                  <a:lnTo>
                    <a:pt x="2517" y="2536"/>
                  </a:lnTo>
                  <a:lnTo>
                    <a:pt x="2517" y="2536"/>
                  </a:lnTo>
                  <a:lnTo>
                    <a:pt x="6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1373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23" name="Freeform 23">
              <a:extLst>
                <a:ext uri="{FF2B5EF4-FFF2-40B4-BE49-F238E27FC236}">
                  <a16:creationId xmlns:a16="http://schemas.microsoft.com/office/drawing/2014/main" id="{AA81FAAA-82C9-6D50-1A85-A9FC76E97CE2}"/>
                </a:ext>
              </a:extLst>
            </p:cNvPr>
            <p:cNvSpPr>
              <a:spLocks/>
            </p:cNvSpPr>
            <p:nvPr/>
          </p:nvSpPr>
          <p:spPr bwMode="hidden">
            <a:xfrm>
              <a:off x="3488" y="0"/>
              <a:ext cx="2198" cy="2480"/>
            </a:xfrm>
            <a:custGeom>
              <a:avLst/>
              <a:gdLst>
                <a:gd name="T0" fmla="*/ 0 w 2200"/>
                <a:gd name="T1" fmla="*/ 0 h 2482"/>
                <a:gd name="T2" fmla="*/ 2188 w 2200"/>
                <a:gd name="T3" fmla="*/ 2482 h 2482"/>
                <a:gd name="T4" fmla="*/ 2200 w 2200"/>
                <a:gd name="T5" fmla="*/ 2476 h 2482"/>
                <a:gd name="T6" fmla="*/ 317 w 2200"/>
                <a:gd name="T7" fmla="*/ 0 h 2482"/>
                <a:gd name="T8" fmla="*/ 0 w 2200"/>
                <a:gd name="T9" fmla="*/ 0 h 2482"/>
                <a:gd name="T10" fmla="*/ 0 w 2200"/>
                <a:gd name="T11" fmla="*/ 0 h 24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200" h="2482">
                  <a:moveTo>
                    <a:pt x="0" y="0"/>
                  </a:moveTo>
                  <a:lnTo>
                    <a:pt x="2188" y="2482"/>
                  </a:lnTo>
                  <a:lnTo>
                    <a:pt x="2200" y="2476"/>
                  </a:lnTo>
                  <a:lnTo>
                    <a:pt x="31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24" name="Freeform 24">
              <a:extLst>
                <a:ext uri="{FF2B5EF4-FFF2-40B4-BE49-F238E27FC236}">
                  <a16:creationId xmlns:a16="http://schemas.microsoft.com/office/drawing/2014/main" id="{1FB0AA54-88F8-9BE1-812A-E5E5185B4740}"/>
                </a:ext>
              </a:extLst>
            </p:cNvPr>
            <p:cNvSpPr>
              <a:spLocks/>
            </p:cNvSpPr>
            <p:nvPr/>
          </p:nvSpPr>
          <p:spPr bwMode="hidden">
            <a:xfrm>
              <a:off x="5674" y="2474"/>
              <a:ext cx="84" cy="96"/>
            </a:xfrm>
            <a:custGeom>
              <a:avLst/>
              <a:gdLst>
                <a:gd name="T0" fmla="*/ 84 w 84"/>
                <a:gd name="T1" fmla="*/ 96 h 96"/>
                <a:gd name="T2" fmla="*/ 84 w 84"/>
                <a:gd name="T3" fmla="*/ 90 h 96"/>
                <a:gd name="T4" fmla="*/ 12 w 84"/>
                <a:gd name="T5" fmla="*/ 0 h 96"/>
                <a:gd name="T6" fmla="*/ 0 w 84"/>
                <a:gd name="T7" fmla="*/ 6 h 96"/>
                <a:gd name="T8" fmla="*/ 84 w 84"/>
                <a:gd name="T9" fmla="*/ 96 h 96"/>
                <a:gd name="T10" fmla="*/ 84 w 84"/>
                <a:gd name="T11" fmla="*/ 96 h 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4" h="96">
                  <a:moveTo>
                    <a:pt x="84" y="96"/>
                  </a:moveTo>
                  <a:lnTo>
                    <a:pt x="84" y="90"/>
                  </a:lnTo>
                  <a:lnTo>
                    <a:pt x="12" y="0"/>
                  </a:lnTo>
                  <a:lnTo>
                    <a:pt x="0" y="6"/>
                  </a:lnTo>
                  <a:lnTo>
                    <a:pt x="84" y="96"/>
                  </a:lnTo>
                  <a:lnTo>
                    <a:pt x="84" y="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25" name="Freeform 25">
              <a:extLst>
                <a:ext uri="{FF2B5EF4-FFF2-40B4-BE49-F238E27FC236}">
                  <a16:creationId xmlns:a16="http://schemas.microsoft.com/office/drawing/2014/main" id="{EA03C7FD-2E73-C8FA-FD17-F125B1B4C76B}"/>
                </a:ext>
              </a:extLst>
            </p:cNvPr>
            <p:cNvSpPr>
              <a:spLocks/>
            </p:cNvSpPr>
            <p:nvPr/>
          </p:nvSpPr>
          <p:spPr bwMode="hidden">
            <a:xfrm>
              <a:off x="5603" y="850"/>
              <a:ext cx="155" cy="516"/>
            </a:xfrm>
            <a:custGeom>
              <a:avLst/>
              <a:gdLst>
                <a:gd name="T0" fmla="*/ 155 w 155"/>
                <a:gd name="T1" fmla="*/ 516 h 516"/>
                <a:gd name="T2" fmla="*/ 155 w 155"/>
                <a:gd name="T3" fmla="*/ 204 h 516"/>
                <a:gd name="T4" fmla="*/ 77 w 155"/>
                <a:gd name="T5" fmla="*/ 0 h 516"/>
                <a:gd name="T6" fmla="*/ 0 w 155"/>
                <a:gd name="T7" fmla="*/ 192 h 516"/>
                <a:gd name="T8" fmla="*/ 155 w 155"/>
                <a:gd name="T9" fmla="*/ 516 h 516"/>
                <a:gd name="T10" fmla="*/ 155 w 155"/>
                <a:gd name="T11" fmla="*/ 516 h 51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55" h="516">
                  <a:moveTo>
                    <a:pt x="155" y="516"/>
                  </a:moveTo>
                  <a:lnTo>
                    <a:pt x="155" y="204"/>
                  </a:lnTo>
                  <a:lnTo>
                    <a:pt x="77" y="0"/>
                  </a:lnTo>
                  <a:lnTo>
                    <a:pt x="0" y="192"/>
                  </a:lnTo>
                  <a:lnTo>
                    <a:pt x="155" y="516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" name="Freeform 26">
              <a:extLst>
                <a:ext uri="{FF2B5EF4-FFF2-40B4-BE49-F238E27FC236}">
                  <a16:creationId xmlns:a16="http://schemas.microsoft.com/office/drawing/2014/main" id="{30AB6C2F-09DF-67F1-AA2E-DDE66EDF691C}"/>
                </a:ext>
              </a:extLst>
            </p:cNvPr>
            <p:cNvSpPr>
              <a:spLocks/>
            </p:cNvSpPr>
            <p:nvPr/>
          </p:nvSpPr>
          <p:spPr bwMode="hidden">
            <a:xfrm>
              <a:off x="5107" y="0"/>
              <a:ext cx="573" cy="1042"/>
            </a:xfrm>
            <a:custGeom>
              <a:avLst/>
              <a:gdLst>
                <a:gd name="T0" fmla="*/ 0 w 574"/>
                <a:gd name="T1" fmla="*/ 0 h 1043"/>
                <a:gd name="T2" fmla="*/ 497 w 574"/>
                <a:gd name="T3" fmla="*/ 1043 h 1043"/>
                <a:gd name="T4" fmla="*/ 574 w 574"/>
                <a:gd name="T5" fmla="*/ 851 h 1043"/>
                <a:gd name="T6" fmla="*/ 251 w 574"/>
                <a:gd name="T7" fmla="*/ 0 h 1043"/>
                <a:gd name="T8" fmla="*/ 0 w 574"/>
                <a:gd name="T9" fmla="*/ 0 h 1043"/>
                <a:gd name="T10" fmla="*/ 0 w 574"/>
                <a:gd name="T11" fmla="*/ 0 h 10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4" h="1043">
                  <a:moveTo>
                    <a:pt x="0" y="0"/>
                  </a:moveTo>
                  <a:lnTo>
                    <a:pt x="497" y="1043"/>
                  </a:lnTo>
                  <a:lnTo>
                    <a:pt x="574" y="851"/>
                  </a:lnTo>
                  <a:lnTo>
                    <a:pt x="251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6667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27" name="Freeform 27">
              <a:extLst>
                <a:ext uri="{FF2B5EF4-FFF2-40B4-BE49-F238E27FC236}">
                  <a16:creationId xmlns:a16="http://schemas.microsoft.com/office/drawing/2014/main" id="{38C8DF08-0BB5-6DB0-CF6D-67EE075E7CA4}"/>
                </a:ext>
              </a:extLst>
            </p:cNvPr>
            <p:cNvSpPr>
              <a:spLocks/>
            </p:cNvSpPr>
            <p:nvPr/>
          </p:nvSpPr>
          <p:spPr bwMode="hidden">
            <a:xfrm>
              <a:off x="5411" y="0"/>
              <a:ext cx="341" cy="796"/>
            </a:xfrm>
            <a:custGeom>
              <a:avLst/>
              <a:gdLst>
                <a:gd name="T0" fmla="*/ 144 w 341"/>
                <a:gd name="T1" fmla="*/ 0 h 797"/>
                <a:gd name="T2" fmla="*/ 0 w 341"/>
                <a:gd name="T3" fmla="*/ 0 h 797"/>
                <a:gd name="T4" fmla="*/ 287 w 341"/>
                <a:gd name="T5" fmla="*/ 797 h 797"/>
                <a:gd name="T6" fmla="*/ 341 w 341"/>
                <a:gd name="T7" fmla="*/ 653 h 797"/>
                <a:gd name="T8" fmla="*/ 144 w 341"/>
                <a:gd name="T9" fmla="*/ 0 h 797"/>
                <a:gd name="T10" fmla="*/ 144 w 341"/>
                <a:gd name="T11" fmla="*/ 0 h 7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41" h="797">
                  <a:moveTo>
                    <a:pt x="144" y="0"/>
                  </a:moveTo>
                  <a:lnTo>
                    <a:pt x="0" y="0"/>
                  </a:lnTo>
                  <a:lnTo>
                    <a:pt x="287" y="797"/>
                  </a:lnTo>
                  <a:lnTo>
                    <a:pt x="341" y="653"/>
                  </a:lnTo>
                  <a:lnTo>
                    <a:pt x="144" y="0"/>
                  </a:lnTo>
                  <a:lnTo>
                    <a:pt x="144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980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28" name="Freeform 28">
              <a:extLst>
                <a:ext uri="{FF2B5EF4-FFF2-40B4-BE49-F238E27FC236}">
                  <a16:creationId xmlns:a16="http://schemas.microsoft.com/office/drawing/2014/main" id="{93F5CE1E-80A9-520C-9BB1-33355522A038}"/>
                </a:ext>
              </a:extLst>
            </p:cNvPr>
            <p:cNvSpPr>
              <a:spLocks/>
            </p:cNvSpPr>
            <p:nvPr/>
          </p:nvSpPr>
          <p:spPr bwMode="hidden">
            <a:xfrm>
              <a:off x="5698" y="653"/>
              <a:ext cx="60" cy="311"/>
            </a:xfrm>
            <a:custGeom>
              <a:avLst/>
              <a:gdLst>
                <a:gd name="T0" fmla="*/ 0 w 60"/>
                <a:gd name="T1" fmla="*/ 144 h 312"/>
                <a:gd name="T2" fmla="*/ 60 w 60"/>
                <a:gd name="T3" fmla="*/ 306 h 312"/>
                <a:gd name="T4" fmla="*/ 60 w 60"/>
                <a:gd name="T5" fmla="*/ 6 h 312"/>
                <a:gd name="T6" fmla="*/ 54 w 60"/>
                <a:gd name="T7" fmla="*/ 0 h 312"/>
                <a:gd name="T8" fmla="*/ 0 w 60"/>
                <a:gd name="T9" fmla="*/ 144 h 312"/>
                <a:gd name="T10" fmla="*/ 0 w 60"/>
                <a:gd name="T11" fmla="*/ 144 h 31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60" h="312">
                  <a:moveTo>
                    <a:pt x="0" y="144"/>
                  </a:moveTo>
                  <a:lnTo>
                    <a:pt x="60" y="312"/>
                  </a:lnTo>
                  <a:lnTo>
                    <a:pt x="60" y="6"/>
                  </a:lnTo>
                  <a:lnTo>
                    <a:pt x="54" y="0"/>
                  </a:lnTo>
                  <a:lnTo>
                    <a:pt x="0" y="144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" name="Freeform 29">
              <a:extLst>
                <a:ext uri="{FF2B5EF4-FFF2-40B4-BE49-F238E27FC236}">
                  <a16:creationId xmlns:a16="http://schemas.microsoft.com/office/drawing/2014/main" id="{C8FB6744-E160-E441-6AC8-1747F1ED0077}"/>
                </a:ext>
              </a:extLst>
            </p:cNvPr>
            <p:cNvSpPr>
              <a:spLocks/>
            </p:cNvSpPr>
            <p:nvPr/>
          </p:nvSpPr>
          <p:spPr bwMode="hidden">
            <a:xfrm>
              <a:off x="2" y="1601"/>
              <a:ext cx="5752" cy="1864"/>
            </a:xfrm>
            <a:custGeom>
              <a:avLst/>
              <a:gdLst>
                <a:gd name="T0" fmla="*/ 0 w 5740"/>
                <a:gd name="T1" fmla="*/ 371 h 1864"/>
                <a:gd name="T2" fmla="*/ 5740 w 5740"/>
                <a:gd name="T3" fmla="*/ 1864 h 1864"/>
                <a:gd name="T4" fmla="*/ 5740 w 5740"/>
                <a:gd name="T5" fmla="*/ 1834 h 1864"/>
                <a:gd name="T6" fmla="*/ 0 w 5740"/>
                <a:gd name="T7" fmla="*/ 0 h 1864"/>
                <a:gd name="T8" fmla="*/ 0 w 5740"/>
                <a:gd name="T9" fmla="*/ 371 h 1864"/>
                <a:gd name="T10" fmla="*/ 0 w 5740"/>
                <a:gd name="T11" fmla="*/ 371 h 18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40" h="1864">
                  <a:moveTo>
                    <a:pt x="0" y="371"/>
                  </a:moveTo>
                  <a:lnTo>
                    <a:pt x="5740" y="1864"/>
                  </a:lnTo>
                  <a:lnTo>
                    <a:pt x="5740" y="1834"/>
                  </a:lnTo>
                  <a:lnTo>
                    <a:pt x="0" y="0"/>
                  </a:lnTo>
                  <a:lnTo>
                    <a:pt x="0" y="371"/>
                  </a:lnTo>
                  <a:lnTo>
                    <a:pt x="0" y="371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3529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30" name="Freeform 30">
              <a:extLst>
                <a:ext uri="{FF2B5EF4-FFF2-40B4-BE49-F238E27FC236}">
                  <a16:creationId xmlns:a16="http://schemas.microsoft.com/office/drawing/2014/main" id="{D8FF8A2C-B0E1-2DD7-D345-1985439C63A1}"/>
                </a:ext>
              </a:extLst>
            </p:cNvPr>
            <p:cNvSpPr>
              <a:spLocks/>
            </p:cNvSpPr>
            <p:nvPr/>
          </p:nvSpPr>
          <p:spPr bwMode="hidden">
            <a:xfrm>
              <a:off x="5754" y="3483"/>
              <a:ext cx="6" cy="6"/>
            </a:xfrm>
            <a:custGeom>
              <a:avLst/>
              <a:gdLst>
                <a:gd name="T0" fmla="*/ 6 w 6"/>
                <a:gd name="T1" fmla="*/ 6 h 6"/>
                <a:gd name="T2" fmla="*/ 0 w 6"/>
                <a:gd name="T3" fmla="*/ 0 h 6"/>
                <a:gd name="T4" fmla="*/ 0 w 6"/>
                <a:gd name="T5" fmla="*/ 6 h 6"/>
                <a:gd name="T6" fmla="*/ 6 w 6"/>
                <a:gd name="T7" fmla="*/ 6 h 6"/>
                <a:gd name="T8" fmla="*/ 6 w 6"/>
                <a:gd name="T9" fmla="*/ 6 h 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6" h="6">
                  <a:moveTo>
                    <a:pt x="6" y="6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6" y="6"/>
                  </a:lnTo>
                  <a:close/>
                </a:path>
              </a:pathLst>
            </a:custGeom>
            <a:solidFill>
              <a:srgbClr val="18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" name="Freeform 31">
              <a:extLst>
                <a:ext uri="{FF2B5EF4-FFF2-40B4-BE49-F238E27FC236}">
                  <a16:creationId xmlns:a16="http://schemas.microsoft.com/office/drawing/2014/main" id="{A83EA18C-B8FF-1AF8-FDCA-C590202D644E}"/>
                </a:ext>
              </a:extLst>
            </p:cNvPr>
            <p:cNvSpPr>
              <a:spLocks/>
            </p:cNvSpPr>
            <p:nvPr/>
          </p:nvSpPr>
          <p:spPr bwMode="hidden">
            <a:xfrm>
              <a:off x="2" y="2152"/>
              <a:ext cx="5752" cy="1337"/>
            </a:xfrm>
            <a:custGeom>
              <a:avLst/>
              <a:gdLst>
                <a:gd name="T0" fmla="*/ 0 w 5740"/>
                <a:gd name="T1" fmla="*/ 366 h 1337"/>
                <a:gd name="T2" fmla="*/ 5740 w 5740"/>
                <a:gd name="T3" fmla="*/ 1337 h 1337"/>
                <a:gd name="T4" fmla="*/ 5740 w 5740"/>
                <a:gd name="T5" fmla="*/ 1331 h 1337"/>
                <a:gd name="T6" fmla="*/ 0 w 5740"/>
                <a:gd name="T7" fmla="*/ 0 h 1337"/>
                <a:gd name="T8" fmla="*/ 0 w 5740"/>
                <a:gd name="T9" fmla="*/ 366 h 1337"/>
                <a:gd name="T10" fmla="*/ 0 w 5740"/>
                <a:gd name="T11" fmla="*/ 366 h 13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40" h="1337">
                  <a:moveTo>
                    <a:pt x="0" y="366"/>
                  </a:moveTo>
                  <a:lnTo>
                    <a:pt x="5740" y="1337"/>
                  </a:lnTo>
                  <a:lnTo>
                    <a:pt x="5740" y="1331"/>
                  </a:lnTo>
                  <a:lnTo>
                    <a:pt x="0" y="0"/>
                  </a:lnTo>
                  <a:lnTo>
                    <a:pt x="0" y="366"/>
                  </a:lnTo>
                  <a:lnTo>
                    <a:pt x="0" y="36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078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32" name="Freeform 32">
              <a:extLst>
                <a:ext uri="{FF2B5EF4-FFF2-40B4-BE49-F238E27FC236}">
                  <a16:creationId xmlns:a16="http://schemas.microsoft.com/office/drawing/2014/main" id="{468812B8-FBFA-6615-D5D7-20D144E12E11}"/>
                </a:ext>
              </a:extLst>
            </p:cNvPr>
            <p:cNvSpPr>
              <a:spLocks/>
            </p:cNvSpPr>
            <p:nvPr/>
          </p:nvSpPr>
          <p:spPr bwMode="hidden">
            <a:xfrm>
              <a:off x="2" y="3177"/>
              <a:ext cx="5752" cy="414"/>
            </a:xfrm>
            <a:custGeom>
              <a:avLst/>
              <a:gdLst>
                <a:gd name="T0" fmla="*/ 0 w 5740"/>
                <a:gd name="T1" fmla="*/ 48 h 414"/>
                <a:gd name="T2" fmla="*/ 5740 w 5740"/>
                <a:gd name="T3" fmla="*/ 414 h 414"/>
                <a:gd name="T4" fmla="*/ 5740 w 5740"/>
                <a:gd name="T5" fmla="*/ 402 h 414"/>
                <a:gd name="T6" fmla="*/ 0 w 5740"/>
                <a:gd name="T7" fmla="*/ 0 h 414"/>
                <a:gd name="T8" fmla="*/ 0 w 5740"/>
                <a:gd name="T9" fmla="*/ 48 h 414"/>
                <a:gd name="T10" fmla="*/ 0 w 5740"/>
                <a:gd name="T11" fmla="*/ 48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40" h="414">
                  <a:moveTo>
                    <a:pt x="0" y="48"/>
                  </a:moveTo>
                  <a:lnTo>
                    <a:pt x="5740" y="414"/>
                  </a:lnTo>
                  <a:lnTo>
                    <a:pt x="5740" y="402"/>
                  </a:lnTo>
                  <a:lnTo>
                    <a:pt x="0" y="0"/>
                  </a:lnTo>
                  <a:lnTo>
                    <a:pt x="0" y="48"/>
                  </a:lnTo>
                  <a:lnTo>
                    <a:pt x="0" y="4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33" name="Freeform 33">
              <a:extLst>
                <a:ext uri="{FF2B5EF4-FFF2-40B4-BE49-F238E27FC236}">
                  <a16:creationId xmlns:a16="http://schemas.microsoft.com/office/drawing/2014/main" id="{37792575-28DB-9723-BDCD-580108F7CB04}"/>
                </a:ext>
              </a:extLst>
            </p:cNvPr>
            <p:cNvSpPr>
              <a:spLocks/>
            </p:cNvSpPr>
            <p:nvPr/>
          </p:nvSpPr>
          <p:spPr bwMode="hidden">
            <a:xfrm>
              <a:off x="1297" y="0"/>
              <a:ext cx="4457" cy="3177"/>
            </a:xfrm>
            <a:custGeom>
              <a:avLst/>
              <a:gdLst>
                <a:gd name="T0" fmla="*/ 0 w 4448"/>
                <a:gd name="T1" fmla="*/ 0 h 3177"/>
                <a:gd name="T2" fmla="*/ 4448 w 4448"/>
                <a:gd name="T3" fmla="*/ 3177 h 3177"/>
                <a:gd name="T4" fmla="*/ 4448 w 4448"/>
                <a:gd name="T5" fmla="*/ 3153 h 3177"/>
                <a:gd name="T6" fmla="*/ 125 w 4448"/>
                <a:gd name="T7" fmla="*/ 0 h 3177"/>
                <a:gd name="T8" fmla="*/ 0 w 4448"/>
                <a:gd name="T9" fmla="*/ 0 h 3177"/>
                <a:gd name="T10" fmla="*/ 0 w 4448"/>
                <a:gd name="T11" fmla="*/ 0 h 3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448" h="3177">
                  <a:moveTo>
                    <a:pt x="0" y="0"/>
                  </a:moveTo>
                  <a:lnTo>
                    <a:pt x="4448" y="3177"/>
                  </a:lnTo>
                  <a:lnTo>
                    <a:pt x="4448" y="3153"/>
                  </a:lnTo>
                  <a:lnTo>
                    <a:pt x="125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8627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34" name="Freeform 34">
              <a:extLst>
                <a:ext uri="{FF2B5EF4-FFF2-40B4-BE49-F238E27FC236}">
                  <a16:creationId xmlns:a16="http://schemas.microsoft.com/office/drawing/2014/main" id="{DF18F582-110D-1372-8FCB-66805A58E098}"/>
                </a:ext>
              </a:extLst>
            </p:cNvPr>
            <p:cNvSpPr>
              <a:spLocks/>
            </p:cNvSpPr>
            <p:nvPr/>
          </p:nvSpPr>
          <p:spPr bwMode="hidden">
            <a:xfrm>
              <a:off x="3321" y="0"/>
              <a:ext cx="2433" cy="2614"/>
            </a:xfrm>
            <a:custGeom>
              <a:avLst/>
              <a:gdLst>
                <a:gd name="T0" fmla="*/ 0 w 2428"/>
                <a:gd name="T1" fmla="*/ 0 h 2614"/>
                <a:gd name="T2" fmla="*/ 2428 w 2428"/>
                <a:gd name="T3" fmla="*/ 2614 h 2614"/>
                <a:gd name="T4" fmla="*/ 2428 w 2428"/>
                <a:gd name="T5" fmla="*/ 2608 h 2614"/>
                <a:gd name="T6" fmla="*/ 66 w 2428"/>
                <a:gd name="T7" fmla="*/ 0 h 2614"/>
                <a:gd name="T8" fmla="*/ 0 w 2428"/>
                <a:gd name="T9" fmla="*/ 0 h 2614"/>
                <a:gd name="T10" fmla="*/ 0 w 2428"/>
                <a:gd name="T11" fmla="*/ 0 h 26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428" h="2614">
                  <a:moveTo>
                    <a:pt x="0" y="0"/>
                  </a:moveTo>
                  <a:lnTo>
                    <a:pt x="2428" y="2614"/>
                  </a:lnTo>
                  <a:lnTo>
                    <a:pt x="2428" y="2608"/>
                  </a:lnTo>
                  <a:lnTo>
                    <a:pt x="6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35" name="Freeform 35">
              <a:extLst>
                <a:ext uri="{FF2B5EF4-FFF2-40B4-BE49-F238E27FC236}">
                  <a16:creationId xmlns:a16="http://schemas.microsoft.com/office/drawing/2014/main" id="{2DFAF4B3-BD86-DBF6-734B-A768C779B64F}"/>
                </a:ext>
              </a:extLst>
            </p:cNvPr>
            <p:cNvSpPr>
              <a:spLocks/>
            </p:cNvSpPr>
            <p:nvPr/>
          </p:nvSpPr>
          <p:spPr bwMode="hidden">
            <a:xfrm>
              <a:off x="3950" y="0"/>
              <a:ext cx="1804" cy="2464"/>
            </a:xfrm>
            <a:custGeom>
              <a:avLst/>
              <a:gdLst>
                <a:gd name="T0" fmla="*/ 485 w 1800"/>
                <a:gd name="T1" fmla="*/ 0 h 2464"/>
                <a:gd name="T2" fmla="*/ 0 w 1800"/>
                <a:gd name="T3" fmla="*/ 0 h 2464"/>
                <a:gd name="T4" fmla="*/ 1800 w 1800"/>
                <a:gd name="T5" fmla="*/ 2464 h 2464"/>
                <a:gd name="T6" fmla="*/ 1800 w 1800"/>
                <a:gd name="T7" fmla="*/ 2248 h 2464"/>
                <a:gd name="T8" fmla="*/ 1794 w 1800"/>
                <a:gd name="T9" fmla="*/ 2248 h 2464"/>
                <a:gd name="T10" fmla="*/ 485 w 1800"/>
                <a:gd name="T11" fmla="*/ 0 h 2464"/>
                <a:gd name="T12" fmla="*/ 485 w 1800"/>
                <a:gd name="T13" fmla="*/ 0 h 24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800" h="2464">
                  <a:moveTo>
                    <a:pt x="485" y="0"/>
                  </a:moveTo>
                  <a:lnTo>
                    <a:pt x="0" y="0"/>
                  </a:lnTo>
                  <a:lnTo>
                    <a:pt x="1800" y="2464"/>
                  </a:lnTo>
                  <a:lnTo>
                    <a:pt x="1800" y="2248"/>
                  </a:lnTo>
                  <a:lnTo>
                    <a:pt x="1794" y="2248"/>
                  </a:lnTo>
                  <a:lnTo>
                    <a:pt x="485" y="0"/>
                  </a:lnTo>
                  <a:lnTo>
                    <a:pt x="485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36" name="Freeform 36">
              <a:extLst>
                <a:ext uri="{FF2B5EF4-FFF2-40B4-BE49-F238E27FC236}">
                  <a16:creationId xmlns:a16="http://schemas.microsoft.com/office/drawing/2014/main" id="{455CCA7B-9749-0C0F-9F33-BEF5718E0673}"/>
                </a:ext>
              </a:extLst>
            </p:cNvPr>
            <p:cNvSpPr>
              <a:spLocks/>
            </p:cNvSpPr>
            <p:nvPr/>
          </p:nvSpPr>
          <p:spPr bwMode="hidden">
            <a:xfrm>
              <a:off x="4519" y="0"/>
              <a:ext cx="1235" cy="2074"/>
            </a:xfrm>
            <a:custGeom>
              <a:avLst/>
              <a:gdLst>
                <a:gd name="T0" fmla="*/ 0 w 1232"/>
                <a:gd name="T1" fmla="*/ 0 h 2074"/>
                <a:gd name="T2" fmla="*/ 1232 w 1232"/>
                <a:gd name="T3" fmla="*/ 2074 h 2074"/>
                <a:gd name="T4" fmla="*/ 1232 w 1232"/>
                <a:gd name="T5" fmla="*/ 2038 h 2074"/>
                <a:gd name="T6" fmla="*/ 42 w 1232"/>
                <a:gd name="T7" fmla="*/ 0 h 2074"/>
                <a:gd name="T8" fmla="*/ 0 w 1232"/>
                <a:gd name="T9" fmla="*/ 0 h 2074"/>
                <a:gd name="T10" fmla="*/ 0 w 1232"/>
                <a:gd name="T11" fmla="*/ 0 h 20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232" h="2074">
                  <a:moveTo>
                    <a:pt x="0" y="0"/>
                  </a:moveTo>
                  <a:lnTo>
                    <a:pt x="1232" y="2074"/>
                  </a:lnTo>
                  <a:lnTo>
                    <a:pt x="1232" y="2038"/>
                  </a:lnTo>
                  <a:lnTo>
                    <a:pt x="4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7647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37" name="Freeform 37">
              <a:extLst>
                <a:ext uri="{FF2B5EF4-FFF2-40B4-BE49-F238E27FC236}">
                  <a16:creationId xmlns:a16="http://schemas.microsoft.com/office/drawing/2014/main" id="{E52BA644-9D80-BF4A-B0BC-78B7844502C3}"/>
                </a:ext>
              </a:extLst>
            </p:cNvPr>
            <p:cNvSpPr>
              <a:spLocks/>
            </p:cNvSpPr>
            <p:nvPr/>
          </p:nvSpPr>
          <p:spPr bwMode="hidden">
            <a:xfrm>
              <a:off x="4694" y="0"/>
              <a:ext cx="1060" cy="1936"/>
            </a:xfrm>
            <a:custGeom>
              <a:avLst/>
              <a:gdLst>
                <a:gd name="T0" fmla="*/ 0 w 1058"/>
                <a:gd name="T1" fmla="*/ 0 h 1936"/>
                <a:gd name="T2" fmla="*/ 1058 w 1058"/>
                <a:gd name="T3" fmla="*/ 1936 h 1936"/>
                <a:gd name="T4" fmla="*/ 1058 w 1058"/>
                <a:gd name="T5" fmla="*/ 1930 h 1936"/>
                <a:gd name="T6" fmla="*/ 54 w 1058"/>
                <a:gd name="T7" fmla="*/ 0 h 1936"/>
                <a:gd name="T8" fmla="*/ 0 w 1058"/>
                <a:gd name="T9" fmla="*/ 0 h 1936"/>
                <a:gd name="T10" fmla="*/ 0 w 1058"/>
                <a:gd name="T11" fmla="*/ 0 h 19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58" h="1936">
                  <a:moveTo>
                    <a:pt x="0" y="0"/>
                  </a:moveTo>
                  <a:lnTo>
                    <a:pt x="1058" y="1936"/>
                  </a:lnTo>
                  <a:lnTo>
                    <a:pt x="1058" y="1930"/>
                  </a:lnTo>
                  <a:lnTo>
                    <a:pt x="54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2549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38" name="Freeform 38">
              <a:extLst>
                <a:ext uri="{FF2B5EF4-FFF2-40B4-BE49-F238E27FC236}">
                  <a16:creationId xmlns:a16="http://schemas.microsoft.com/office/drawing/2014/main" id="{4C98516F-FDCF-5EF7-AD39-DF838315F491}"/>
                </a:ext>
              </a:extLst>
            </p:cNvPr>
            <p:cNvSpPr>
              <a:spLocks/>
            </p:cNvSpPr>
            <p:nvPr/>
          </p:nvSpPr>
          <p:spPr bwMode="hidden">
            <a:xfrm>
              <a:off x="4981" y="0"/>
              <a:ext cx="773" cy="1487"/>
            </a:xfrm>
            <a:custGeom>
              <a:avLst/>
              <a:gdLst>
                <a:gd name="T0" fmla="*/ 771 w 771"/>
                <a:gd name="T1" fmla="*/ 1433 h 1487"/>
                <a:gd name="T2" fmla="*/ 42 w 771"/>
                <a:gd name="T3" fmla="*/ 0 h 1487"/>
                <a:gd name="T4" fmla="*/ 0 w 771"/>
                <a:gd name="T5" fmla="*/ 0 h 1487"/>
                <a:gd name="T6" fmla="*/ 771 w 771"/>
                <a:gd name="T7" fmla="*/ 1487 h 1487"/>
                <a:gd name="T8" fmla="*/ 771 w 771"/>
                <a:gd name="T9" fmla="*/ 1433 h 1487"/>
                <a:gd name="T10" fmla="*/ 771 w 771"/>
                <a:gd name="T11" fmla="*/ 1433 h 14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71" h="1487">
                  <a:moveTo>
                    <a:pt x="771" y="1433"/>
                  </a:moveTo>
                  <a:lnTo>
                    <a:pt x="42" y="0"/>
                  </a:lnTo>
                  <a:lnTo>
                    <a:pt x="0" y="0"/>
                  </a:lnTo>
                  <a:lnTo>
                    <a:pt x="771" y="1487"/>
                  </a:lnTo>
                  <a:lnTo>
                    <a:pt x="771" y="1433"/>
                  </a:lnTo>
                  <a:lnTo>
                    <a:pt x="771" y="1433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882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grpSp>
          <p:nvGrpSpPr>
            <p:cNvPr id="39" name="Group 39">
              <a:extLst>
                <a:ext uri="{FF2B5EF4-FFF2-40B4-BE49-F238E27FC236}">
                  <a16:creationId xmlns:a16="http://schemas.microsoft.com/office/drawing/2014/main" id="{4D9D2DFA-260A-8D6D-3B60-7CEACAA17CBB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0" y="1632"/>
              <a:ext cx="5758" cy="1858"/>
              <a:chOff x="0" y="1632"/>
              <a:chExt cx="5758" cy="1858"/>
            </a:xfrm>
          </p:grpSpPr>
          <p:sp>
            <p:nvSpPr>
              <p:cNvPr id="40" name="Freeform 40">
                <a:extLst>
                  <a:ext uri="{FF2B5EF4-FFF2-40B4-BE49-F238E27FC236}">
                    <a16:creationId xmlns:a16="http://schemas.microsoft.com/office/drawing/2014/main" id="{41EDBE53-156B-2BEC-1323-13A5B2ECB11C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0" y="1632"/>
                <a:ext cx="3670" cy="1313"/>
              </a:xfrm>
              <a:custGeom>
                <a:avLst/>
                <a:gdLst>
                  <a:gd name="T0" fmla="*/ 0 w 3659"/>
                  <a:gd name="T1" fmla="*/ 0 h 1313"/>
                  <a:gd name="T2" fmla="*/ 0 w 3659"/>
                  <a:gd name="T3" fmla="*/ 366 h 1313"/>
                  <a:gd name="T4" fmla="*/ 3635 w 3659"/>
                  <a:gd name="T5" fmla="*/ 1313 h 1313"/>
                  <a:gd name="T6" fmla="*/ 3647 w 3659"/>
                  <a:gd name="T7" fmla="*/ 1235 h 1313"/>
                  <a:gd name="T8" fmla="*/ 3659 w 3659"/>
                  <a:gd name="T9" fmla="*/ 1163 h 1313"/>
                  <a:gd name="T10" fmla="*/ 0 w 3659"/>
                  <a:gd name="T11" fmla="*/ 0 h 1313"/>
                  <a:gd name="T12" fmla="*/ 0 w 3659"/>
                  <a:gd name="T13" fmla="*/ 0 h 13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659" h="1313">
                    <a:moveTo>
                      <a:pt x="0" y="0"/>
                    </a:moveTo>
                    <a:lnTo>
                      <a:pt x="0" y="366"/>
                    </a:lnTo>
                    <a:lnTo>
                      <a:pt x="3635" y="1313"/>
                    </a:lnTo>
                    <a:lnTo>
                      <a:pt x="3647" y="1235"/>
                    </a:lnTo>
                    <a:lnTo>
                      <a:pt x="3659" y="1163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72549"/>
                      <a:invGamma/>
                    </a:schemeClr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latin typeface="Arial" charset="0"/>
                </a:endParaRPr>
              </a:p>
            </p:txBody>
          </p:sp>
          <p:sp>
            <p:nvSpPr>
              <p:cNvPr id="41" name="Freeform 41">
                <a:extLst>
                  <a:ext uri="{FF2B5EF4-FFF2-40B4-BE49-F238E27FC236}">
                    <a16:creationId xmlns:a16="http://schemas.microsoft.com/office/drawing/2014/main" id="{5E2B36FB-BC74-C8C4-90C9-AA299A072CC6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3646" y="2795"/>
                <a:ext cx="2112" cy="695"/>
              </a:xfrm>
              <a:custGeom>
                <a:avLst/>
                <a:gdLst>
                  <a:gd name="T0" fmla="*/ 2105 w 2105"/>
                  <a:gd name="T1" fmla="*/ 665 h 695"/>
                  <a:gd name="T2" fmla="*/ 24 w 2105"/>
                  <a:gd name="T3" fmla="*/ 0 h 695"/>
                  <a:gd name="T4" fmla="*/ 12 w 2105"/>
                  <a:gd name="T5" fmla="*/ 72 h 695"/>
                  <a:gd name="T6" fmla="*/ 0 w 2105"/>
                  <a:gd name="T7" fmla="*/ 150 h 695"/>
                  <a:gd name="T8" fmla="*/ 2105 w 2105"/>
                  <a:gd name="T9" fmla="*/ 695 h 695"/>
                  <a:gd name="T10" fmla="*/ 2105 w 2105"/>
                  <a:gd name="T11" fmla="*/ 665 h 695"/>
                  <a:gd name="T12" fmla="*/ 2105 w 2105"/>
                  <a:gd name="T13" fmla="*/ 665 h 69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105" h="695">
                    <a:moveTo>
                      <a:pt x="2105" y="665"/>
                    </a:moveTo>
                    <a:lnTo>
                      <a:pt x="24" y="0"/>
                    </a:lnTo>
                    <a:lnTo>
                      <a:pt x="12" y="72"/>
                    </a:lnTo>
                    <a:lnTo>
                      <a:pt x="0" y="150"/>
                    </a:lnTo>
                    <a:lnTo>
                      <a:pt x="2105" y="695"/>
                    </a:lnTo>
                    <a:lnTo>
                      <a:pt x="2105" y="665"/>
                    </a:lnTo>
                    <a:lnTo>
                      <a:pt x="2105" y="66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tint val="90980"/>
                      <a:invGamma/>
                    </a:schemeClr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latin typeface="Arial" charset="0"/>
                </a:endParaRPr>
              </a:p>
            </p:txBody>
          </p:sp>
        </p:grpSp>
      </p:grpSp>
      <p:sp>
        <p:nvSpPr>
          <p:cNvPr id="19498" name="Rectangle 42"/>
          <p:cNvSpPr>
            <a:spLocks noGrp="1" noChangeArrowheads="1"/>
          </p:cNvSpPr>
          <p:nvPr>
            <p:ph type="ctrTitle" sz="quarter"/>
          </p:nvPr>
        </p:nvSpPr>
        <p:spPr>
          <a:xfrm>
            <a:off x="457200" y="1600200"/>
            <a:ext cx="8229600" cy="1828800"/>
          </a:xfrm>
        </p:spPr>
        <p:txBody>
          <a:bodyPr/>
          <a:lstStyle>
            <a:lvl1pPr>
              <a:defRPr sz="4800"/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sp>
        <p:nvSpPr>
          <p:cNvPr id="19499" name="Rectangle 4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 sz="3600"/>
            </a:lvl1pPr>
          </a:lstStyle>
          <a:p>
            <a:pPr lvl="0"/>
            <a:r>
              <a:rPr lang="en-US" noProof="0"/>
              <a:t>Click to edit Master subtitle style</a:t>
            </a:r>
          </a:p>
        </p:txBody>
      </p:sp>
      <p:sp>
        <p:nvSpPr>
          <p:cNvPr id="42" name="Rectangle 44">
            <a:extLst>
              <a:ext uri="{FF2B5EF4-FFF2-40B4-BE49-F238E27FC236}">
                <a16:creationId xmlns:a16="http://schemas.microsoft.com/office/drawing/2014/main" id="{DE6F1E98-69B3-9B8F-6BCC-756723ACB864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3" name="Rectangle 45">
            <a:extLst>
              <a:ext uri="{FF2B5EF4-FFF2-40B4-BE49-F238E27FC236}">
                <a16:creationId xmlns:a16="http://schemas.microsoft.com/office/drawing/2014/main" id="{ED84A906-65F8-8F02-693D-0600A29B405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4" name="Rectangle 46">
            <a:extLst>
              <a:ext uri="{FF2B5EF4-FFF2-40B4-BE49-F238E27FC236}">
                <a16:creationId xmlns:a16="http://schemas.microsoft.com/office/drawing/2014/main" id="{F6ABE8CC-894E-78FF-F296-01EDB9A7AC8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CF5BC68-3D9A-46F8-9423-E2B50B8758F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01754977"/>
      </p:ext>
    </p:extLst>
  </p:cSld>
  <p:clrMapOvr>
    <a:masterClrMapping/>
  </p:clrMapOvr>
  <p:transition>
    <p:cover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4">
            <a:extLst>
              <a:ext uri="{FF2B5EF4-FFF2-40B4-BE49-F238E27FC236}">
                <a16:creationId xmlns:a16="http://schemas.microsoft.com/office/drawing/2014/main" id="{675668B6-211F-4F96-BDB8-EB05C80ECB5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5">
            <a:extLst>
              <a:ext uri="{FF2B5EF4-FFF2-40B4-BE49-F238E27FC236}">
                <a16:creationId xmlns:a16="http://schemas.microsoft.com/office/drawing/2014/main" id="{E22F14F9-CF3B-6472-5FB3-27D86344F24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6">
            <a:extLst>
              <a:ext uri="{FF2B5EF4-FFF2-40B4-BE49-F238E27FC236}">
                <a16:creationId xmlns:a16="http://schemas.microsoft.com/office/drawing/2014/main" id="{2B1BFC0A-67F4-AF17-0E34-F0A7BF3F81F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867B46A-BB7F-443A-A6FC-9FDEC64A624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74252374"/>
      </p:ext>
    </p:extLst>
  </p:cSld>
  <p:clrMapOvr>
    <a:masterClrMapping/>
  </p:clrMapOvr>
  <p:transition>
    <p:cover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4">
            <a:extLst>
              <a:ext uri="{FF2B5EF4-FFF2-40B4-BE49-F238E27FC236}">
                <a16:creationId xmlns:a16="http://schemas.microsoft.com/office/drawing/2014/main" id="{D9943F78-8CC4-1707-1A83-038B1287937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5">
            <a:extLst>
              <a:ext uri="{FF2B5EF4-FFF2-40B4-BE49-F238E27FC236}">
                <a16:creationId xmlns:a16="http://schemas.microsoft.com/office/drawing/2014/main" id="{D71E0E55-E360-8931-BC08-F3A13B8DD51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6">
            <a:extLst>
              <a:ext uri="{FF2B5EF4-FFF2-40B4-BE49-F238E27FC236}">
                <a16:creationId xmlns:a16="http://schemas.microsoft.com/office/drawing/2014/main" id="{72A5CDB6-E596-E1EF-F40C-F4EE05503B7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FBB993A-4610-47E7-8A7A-FDC5C01CB42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75063134"/>
      </p:ext>
    </p:extLst>
  </p:cSld>
  <p:clrMapOvr>
    <a:masterClrMapping/>
  </p:clrMapOvr>
  <p:transition>
    <p:cover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30725"/>
          </a:xfr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4" name="Rectangle 44">
            <a:extLst>
              <a:ext uri="{FF2B5EF4-FFF2-40B4-BE49-F238E27FC236}">
                <a16:creationId xmlns:a16="http://schemas.microsoft.com/office/drawing/2014/main" id="{AEBBCAD1-CE4F-12D8-8576-E33A22F4D4F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5">
            <a:extLst>
              <a:ext uri="{FF2B5EF4-FFF2-40B4-BE49-F238E27FC236}">
                <a16:creationId xmlns:a16="http://schemas.microsoft.com/office/drawing/2014/main" id="{58AA85B6-B1D4-67D6-2420-7EA9F599270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6">
            <a:extLst>
              <a:ext uri="{FF2B5EF4-FFF2-40B4-BE49-F238E27FC236}">
                <a16:creationId xmlns:a16="http://schemas.microsoft.com/office/drawing/2014/main" id="{95FFE7F3-1CED-4391-9B6C-351E6BBD287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E3ACBB9-B34C-4AE9-9E89-B6B76E7610E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94308672"/>
      </p:ext>
    </p:extLst>
  </p:cSld>
  <p:clrMapOvr>
    <a:masterClrMapping/>
  </p:clrMapOvr>
  <p:transition>
    <p:cover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4">
            <a:extLst>
              <a:ext uri="{FF2B5EF4-FFF2-40B4-BE49-F238E27FC236}">
                <a16:creationId xmlns:a16="http://schemas.microsoft.com/office/drawing/2014/main" id="{E62962F4-7C09-020E-0B29-A2A9AEFE90B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5">
            <a:extLst>
              <a:ext uri="{FF2B5EF4-FFF2-40B4-BE49-F238E27FC236}">
                <a16:creationId xmlns:a16="http://schemas.microsoft.com/office/drawing/2014/main" id="{F6F4FE32-58B4-9CA7-7E7C-D58D23DB40C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6">
            <a:extLst>
              <a:ext uri="{FF2B5EF4-FFF2-40B4-BE49-F238E27FC236}">
                <a16:creationId xmlns:a16="http://schemas.microsoft.com/office/drawing/2014/main" id="{B9CBE211-C649-3898-F11E-27B806699E4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3D3686A-A6C8-4D1A-83C8-96C414491AB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29615183"/>
      </p:ext>
    </p:extLst>
  </p:cSld>
  <p:clrMapOvr>
    <a:masterClrMapping/>
  </p:clrMapOvr>
  <p:transition>
    <p:cover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4">
            <a:extLst>
              <a:ext uri="{FF2B5EF4-FFF2-40B4-BE49-F238E27FC236}">
                <a16:creationId xmlns:a16="http://schemas.microsoft.com/office/drawing/2014/main" id="{12ECE2C0-CA57-A4CE-DA86-6B8D1F618CC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5">
            <a:extLst>
              <a:ext uri="{FF2B5EF4-FFF2-40B4-BE49-F238E27FC236}">
                <a16:creationId xmlns:a16="http://schemas.microsoft.com/office/drawing/2014/main" id="{8B5938F0-3A3C-EADE-E2CC-689732C90D4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6">
            <a:extLst>
              <a:ext uri="{FF2B5EF4-FFF2-40B4-BE49-F238E27FC236}">
                <a16:creationId xmlns:a16="http://schemas.microsoft.com/office/drawing/2014/main" id="{4C559B32-CB6B-8FA1-801A-F5F4FB14547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FC8C041-B165-4098-B1E7-87EB34050F3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59901169"/>
      </p:ext>
    </p:extLst>
  </p:cSld>
  <p:clrMapOvr>
    <a:masterClrMapping/>
  </p:clrMapOvr>
  <p:transition>
    <p:cover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4">
            <a:extLst>
              <a:ext uri="{FF2B5EF4-FFF2-40B4-BE49-F238E27FC236}">
                <a16:creationId xmlns:a16="http://schemas.microsoft.com/office/drawing/2014/main" id="{703CB5D8-C0A9-92CE-2CD8-87C5BD4DC8A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5">
            <a:extLst>
              <a:ext uri="{FF2B5EF4-FFF2-40B4-BE49-F238E27FC236}">
                <a16:creationId xmlns:a16="http://schemas.microsoft.com/office/drawing/2014/main" id="{6D5BE927-EECC-A82B-2FA0-6C999038EB8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6">
            <a:extLst>
              <a:ext uri="{FF2B5EF4-FFF2-40B4-BE49-F238E27FC236}">
                <a16:creationId xmlns:a16="http://schemas.microsoft.com/office/drawing/2014/main" id="{E5AFA09A-394C-D0A4-28EA-8DA58E4E11D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64DF6E8-9493-4A6F-A0B2-49E2B3135C8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99653776"/>
      </p:ext>
    </p:extLst>
  </p:cSld>
  <p:clrMapOvr>
    <a:masterClrMapping/>
  </p:clrMapOvr>
  <p:transition>
    <p:cover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4">
            <a:extLst>
              <a:ext uri="{FF2B5EF4-FFF2-40B4-BE49-F238E27FC236}">
                <a16:creationId xmlns:a16="http://schemas.microsoft.com/office/drawing/2014/main" id="{C58B6670-85DF-0627-57D6-1C4CB68EE8F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45">
            <a:extLst>
              <a:ext uri="{FF2B5EF4-FFF2-40B4-BE49-F238E27FC236}">
                <a16:creationId xmlns:a16="http://schemas.microsoft.com/office/drawing/2014/main" id="{F7089C39-A80C-C009-8C13-30EFE6BDC96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46">
            <a:extLst>
              <a:ext uri="{FF2B5EF4-FFF2-40B4-BE49-F238E27FC236}">
                <a16:creationId xmlns:a16="http://schemas.microsoft.com/office/drawing/2014/main" id="{FEB00805-2E56-562A-3AC1-1E7E8FA1FB3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8A1C319-FE4E-43DD-92DE-EE8C8272BB2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93269312"/>
      </p:ext>
    </p:extLst>
  </p:cSld>
  <p:clrMapOvr>
    <a:masterClrMapping/>
  </p:clrMapOvr>
  <p:transition>
    <p:cover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4">
            <a:extLst>
              <a:ext uri="{FF2B5EF4-FFF2-40B4-BE49-F238E27FC236}">
                <a16:creationId xmlns:a16="http://schemas.microsoft.com/office/drawing/2014/main" id="{BA1A9BAD-DF04-D165-E60F-B879C356936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45">
            <a:extLst>
              <a:ext uri="{FF2B5EF4-FFF2-40B4-BE49-F238E27FC236}">
                <a16:creationId xmlns:a16="http://schemas.microsoft.com/office/drawing/2014/main" id="{03C5E0B4-E5CD-135D-13DC-D59EA929B2C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6">
            <a:extLst>
              <a:ext uri="{FF2B5EF4-FFF2-40B4-BE49-F238E27FC236}">
                <a16:creationId xmlns:a16="http://schemas.microsoft.com/office/drawing/2014/main" id="{DFE5AC91-73A8-6218-B3FC-7DE4896A60B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74B3B8B-0A4B-4A7C-BE04-BD5A9A237A9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32780855"/>
      </p:ext>
    </p:extLst>
  </p:cSld>
  <p:clrMapOvr>
    <a:masterClrMapping/>
  </p:clrMapOvr>
  <p:transition>
    <p:cover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4">
            <a:extLst>
              <a:ext uri="{FF2B5EF4-FFF2-40B4-BE49-F238E27FC236}">
                <a16:creationId xmlns:a16="http://schemas.microsoft.com/office/drawing/2014/main" id="{8BDBC713-742F-4AD2-87A2-D4206FBD2E0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45">
            <a:extLst>
              <a:ext uri="{FF2B5EF4-FFF2-40B4-BE49-F238E27FC236}">
                <a16:creationId xmlns:a16="http://schemas.microsoft.com/office/drawing/2014/main" id="{A4AEDE93-5235-0326-E503-2D2B1670D09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46">
            <a:extLst>
              <a:ext uri="{FF2B5EF4-FFF2-40B4-BE49-F238E27FC236}">
                <a16:creationId xmlns:a16="http://schemas.microsoft.com/office/drawing/2014/main" id="{6B62C6F5-9EB6-A5F7-E83D-D4AA5229E6A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81D3C7D-4E0E-464B-99E7-1773C1488CC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06829434"/>
      </p:ext>
    </p:extLst>
  </p:cSld>
  <p:clrMapOvr>
    <a:masterClrMapping/>
  </p:clrMapOvr>
  <p:transition>
    <p:cover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4">
            <a:extLst>
              <a:ext uri="{FF2B5EF4-FFF2-40B4-BE49-F238E27FC236}">
                <a16:creationId xmlns:a16="http://schemas.microsoft.com/office/drawing/2014/main" id="{935BDB82-E471-184C-B1C2-A4AC8E17993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5">
            <a:extLst>
              <a:ext uri="{FF2B5EF4-FFF2-40B4-BE49-F238E27FC236}">
                <a16:creationId xmlns:a16="http://schemas.microsoft.com/office/drawing/2014/main" id="{B268417E-D96C-7A88-6DEA-49D4D904269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6">
            <a:extLst>
              <a:ext uri="{FF2B5EF4-FFF2-40B4-BE49-F238E27FC236}">
                <a16:creationId xmlns:a16="http://schemas.microsoft.com/office/drawing/2014/main" id="{E15A9423-98C9-04B6-AB76-52467A59066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BA16DBC-6674-436F-8626-CB63D5A004C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82140709"/>
      </p:ext>
    </p:extLst>
  </p:cSld>
  <p:clrMapOvr>
    <a:masterClrMapping/>
  </p:clrMapOvr>
  <p:transition>
    <p:cover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4">
            <a:extLst>
              <a:ext uri="{FF2B5EF4-FFF2-40B4-BE49-F238E27FC236}">
                <a16:creationId xmlns:a16="http://schemas.microsoft.com/office/drawing/2014/main" id="{34898099-09AC-E90A-7E8E-BD47721F953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5">
            <a:extLst>
              <a:ext uri="{FF2B5EF4-FFF2-40B4-BE49-F238E27FC236}">
                <a16:creationId xmlns:a16="http://schemas.microsoft.com/office/drawing/2014/main" id="{726FAC2B-6831-01B6-6FAC-FB540A7953F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6">
            <a:extLst>
              <a:ext uri="{FF2B5EF4-FFF2-40B4-BE49-F238E27FC236}">
                <a16:creationId xmlns:a16="http://schemas.microsoft.com/office/drawing/2014/main" id="{908A6CC4-8070-9E1A-1B43-7B5B196B883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8AABF6B-4057-43D9-ADEF-89784A0E697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24600500"/>
      </p:ext>
    </p:extLst>
  </p:cSld>
  <p:clrMapOvr>
    <a:masterClrMapping/>
  </p:clrMapOvr>
  <p:transition>
    <p:cover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0058"/>
            </a:gs>
            <a:gs pos="100000">
              <a:schemeClr val="bg1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>
            <a:extLst>
              <a:ext uri="{FF2B5EF4-FFF2-40B4-BE49-F238E27FC236}">
                <a16:creationId xmlns:a16="http://schemas.microsoft.com/office/drawing/2014/main" id="{2B1D6127-1AAF-602F-2B6E-90548A04307F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9144000" cy="6856413"/>
            <a:chOff x="0" y="0"/>
            <a:chExt cx="5760" cy="4319"/>
          </a:xfrm>
        </p:grpSpPr>
        <p:sp>
          <p:nvSpPr>
            <p:cNvPr id="18435" name="Freeform 3">
              <a:extLst>
                <a:ext uri="{FF2B5EF4-FFF2-40B4-BE49-F238E27FC236}">
                  <a16:creationId xmlns:a16="http://schemas.microsoft.com/office/drawing/2014/main" id="{92ED5B5F-39F4-430D-9E16-91741F13B15B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12"/>
              <a:ext cx="5758" cy="3273"/>
            </a:xfrm>
            <a:custGeom>
              <a:avLst/>
              <a:gdLst>
                <a:gd name="T0" fmla="*/ 3193 w 5740"/>
                <a:gd name="T1" fmla="*/ 1816 h 3273"/>
                <a:gd name="T2" fmla="*/ 0 w 5740"/>
                <a:gd name="T3" fmla="*/ 0 h 3273"/>
                <a:gd name="T4" fmla="*/ 0 w 5740"/>
                <a:gd name="T5" fmla="*/ 522 h 3273"/>
                <a:gd name="T6" fmla="*/ 3037 w 5740"/>
                <a:gd name="T7" fmla="*/ 1978 h 3273"/>
                <a:gd name="T8" fmla="*/ 5740 w 5740"/>
                <a:gd name="T9" fmla="*/ 3273 h 3273"/>
                <a:gd name="T10" fmla="*/ 5740 w 5740"/>
                <a:gd name="T11" fmla="*/ 3267 h 3273"/>
                <a:gd name="T12" fmla="*/ 3193 w 5740"/>
                <a:gd name="T13" fmla="*/ 1816 h 3273"/>
                <a:gd name="T14" fmla="*/ 3193 w 5740"/>
                <a:gd name="T15" fmla="*/ 1816 h 32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740" h="3273">
                  <a:moveTo>
                    <a:pt x="3193" y="1816"/>
                  </a:moveTo>
                  <a:lnTo>
                    <a:pt x="0" y="0"/>
                  </a:lnTo>
                  <a:lnTo>
                    <a:pt x="0" y="522"/>
                  </a:lnTo>
                  <a:lnTo>
                    <a:pt x="3037" y="1978"/>
                  </a:lnTo>
                  <a:lnTo>
                    <a:pt x="5740" y="3273"/>
                  </a:lnTo>
                  <a:lnTo>
                    <a:pt x="5740" y="3267"/>
                  </a:lnTo>
                  <a:lnTo>
                    <a:pt x="3193" y="1816"/>
                  </a:lnTo>
                  <a:lnTo>
                    <a:pt x="3193" y="181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3529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8436" name="Freeform 4">
              <a:extLst>
                <a:ext uri="{FF2B5EF4-FFF2-40B4-BE49-F238E27FC236}">
                  <a16:creationId xmlns:a16="http://schemas.microsoft.com/office/drawing/2014/main" id="{28F794CF-B32F-47E9-AE46-1E8D7EC6AA00}"/>
                </a:ext>
              </a:extLst>
            </p:cNvPr>
            <p:cNvSpPr>
              <a:spLocks/>
            </p:cNvSpPr>
            <p:nvPr/>
          </p:nvSpPr>
          <p:spPr bwMode="hidden">
            <a:xfrm>
              <a:off x="149" y="0"/>
              <a:ext cx="5609" cy="3243"/>
            </a:xfrm>
            <a:custGeom>
              <a:avLst/>
              <a:gdLst>
                <a:gd name="T0" fmla="*/ 3163 w 5591"/>
                <a:gd name="T1" fmla="*/ 1714 h 3243"/>
                <a:gd name="T2" fmla="*/ 431 w 5591"/>
                <a:gd name="T3" fmla="*/ 0 h 3243"/>
                <a:gd name="T4" fmla="*/ 0 w 5591"/>
                <a:gd name="T5" fmla="*/ 0 h 3243"/>
                <a:gd name="T6" fmla="*/ 3086 w 5591"/>
                <a:gd name="T7" fmla="*/ 1786 h 3243"/>
                <a:gd name="T8" fmla="*/ 5591 w 5591"/>
                <a:gd name="T9" fmla="*/ 3243 h 3243"/>
                <a:gd name="T10" fmla="*/ 5591 w 5591"/>
                <a:gd name="T11" fmla="*/ 3237 h 3243"/>
                <a:gd name="T12" fmla="*/ 3163 w 5591"/>
                <a:gd name="T13" fmla="*/ 1714 h 3243"/>
                <a:gd name="T14" fmla="*/ 3163 w 5591"/>
                <a:gd name="T15" fmla="*/ 1714 h 32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591" h="3243">
                  <a:moveTo>
                    <a:pt x="3163" y="1714"/>
                  </a:moveTo>
                  <a:lnTo>
                    <a:pt x="431" y="0"/>
                  </a:lnTo>
                  <a:lnTo>
                    <a:pt x="0" y="0"/>
                  </a:lnTo>
                  <a:lnTo>
                    <a:pt x="3086" y="1786"/>
                  </a:lnTo>
                  <a:lnTo>
                    <a:pt x="5591" y="3243"/>
                  </a:lnTo>
                  <a:lnTo>
                    <a:pt x="5591" y="3237"/>
                  </a:lnTo>
                  <a:lnTo>
                    <a:pt x="3163" y="1714"/>
                  </a:lnTo>
                  <a:lnTo>
                    <a:pt x="3163" y="1714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078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8437" name="Freeform 5">
              <a:extLst>
                <a:ext uri="{FF2B5EF4-FFF2-40B4-BE49-F238E27FC236}">
                  <a16:creationId xmlns:a16="http://schemas.microsoft.com/office/drawing/2014/main" id="{C437A76E-5E4A-40CC-BCE8-9599167906B7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3433"/>
              <a:ext cx="4038" cy="191"/>
            </a:xfrm>
            <a:custGeom>
              <a:avLst/>
              <a:gdLst>
                <a:gd name="T0" fmla="*/ 0 w 4042"/>
                <a:gd name="T1" fmla="*/ 156 h 192"/>
                <a:gd name="T2" fmla="*/ 4042 w 4042"/>
                <a:gd name="T3" fmla="*/ 192 h 192"/>
                <a:gd name="T4" fmla="*/ 4042 w 4042"/>
                <a:gd name="T5" fmla="*/ 144 h 192"/>
                <a:gd name="T6" fmla="*/ 0 w 4042"/>
                <a:gd name="T7" fmla="*/ 0 h 192"/>
                <a:gd name="T8" fmla="*/ 0 w 4042"/>
                <a:gd name="T9" fmla="*/ 156 h 192"/>
                <a:gd name="T10" fmla="*/ 0 w 4042"/>
                <a:gd name="T11" fmla="*/ 156 h 1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042" h="192">
                  <a:moveTo>
                    <a:pt x="0" y="156"/>
                  </a:moveTo>
                  <a:lnTo>
                    <a:pt x="4042" y="192"/>
                  </a:lnTo>
                  <a:lnTo>
                    <a:pt x="4042" y="144"/>
                  </a:lnTo>
                  <a:lnTo>
                    <a:pt x="0" y="0"/>
                  </a:lnTo>
                  <a:lnTo>
                    <a:pt x="0" y="156"/>
                  </a:lnTo>
                  <a:lnTo>
                    <a:pt x="0" y="15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5686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035" name="Freeform 6">
              <a:extLst>
                <a:ext uri="{FF2B5EF4-FFF2-40B4-BE49-F238E27FC236}">
                  <a16:creationId xmlns:a16="http://schemas.microsoft.com/office/drawing/2014/main" id="{EEF8B0A4-75ED-1748-702C-8E9E4D1B9F34}"/>
                </a:ext>
              </a:extLst>
            </p:cNvPr>
            <p:cNvSpPr>
              <a:spLocks/>
            </p:cNvSpPr>
            <p:nvPr/>
          </p:nvSpPr>
          <p:spPr bwMode="hidden">
            <a:xfrm>
              <a:off x="4038" y="3577"/>
              <a:ext cx="1720" cy="65"/>
            </a:xfrm>
            <a:custGeom>
              <a:avLst/>
              <a:gdLst>
                <a:gd name="T0" fmla="*/ 1710 w 1722"/>
                <a:gd name="T1" fmla="*/ 60 h 66"/>
                <a:gd name="T2" fmla="*/ 1710 w 1722"/>
                <a:gd name="T3" fmla="*/ 54 h 66"/>
                <a:gd name="T4" fmla="*/ 0 w 1722"/>
                <a:gd name="T5" fmla="*/ 0 h 66"/>
                <a:gd name="T6" fmla="*/ 0 w 1722"/>
                <a:gd name="T7" fmla="*/ 42 h 66"/>
                <a:gd name="T8" fmla="*/ 1710 w 1722"/>
                <a:gd name="T9" fmla="*/ 60 h 66"/>
                <a:gd name="T10" fmla="*/ 1710 w 1722"/>
                <a:gd name="T11" fmla="*/ 60 h 6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722" h="66">
                  <a:moveTo>
                    <a:pt x="1722" y="66"/>
                  </a:moveTo>
                  <a:lnTo>
                    <a:pt x="1722" y="60"/>
                  </a:lnTo>
                  <a:lnTo>
                    <a:pt x="0" y="0"/>
                  </a:lnTo>
                  <a:lnTo>
                    <a:pt x="0" y="48"/>
                  </a:lnTo>
                  <a:lnTo>
                    <a:pt x="1722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439" name="Freeform 7">
              <a:extLst>
                <a:ext uri="{FF2B5EF4-FFF2-40B4-BE49-F238E27FC236}">
                  <a16:creationId xmlns:a16="http://schemas.microsoft.com/office/drawing/2014/main" id="{CA9ACD50-062A-4DDE-8623-1D1A1F59A266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3726"/>
              <a:ext cx="4784" cy="329"/>
            </a:xfrm>
            <a:custGeom>
              <a:avLst/>
              <a:gdLst>
                <a:gd name="T0" fmla="*/ 0 w 4789"/>
                <a:gd name="T1" fmla="*/ 329 h 329"/>
                <a:gd name="T2" fmla="*/ 4789 w 4789"/>
                <a:gd name="T3" fmla="*/ 77 h 329"/>
                <a:gd name="T4" fmla="*/ 4789 w 4789"/>
                <a:gd name="T5" fmla="*/ 0 h 329"/>
                <a:gd name="T6" fmla="*/ 0 w 4789"/>
                <a:gd name="T7" fmla="*/ 107 h 329"/>
                <a:gd name="T8" fmla="*/ 0 w 4789"/>
                <a:gd name="T9" fmla="*/ 329 h 329"/>
                <a:gd name="T10" fmla="*/ 0 w 4789"/>
                <a:gd name="T11" fmla="*/ 329 h 3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789" h="329">
                  <a:moveTo>
                    <a:pt x="0" y="329"/>
                  </a:moveTo>
                  <a:lnTo>
                    <a:pt x="4789" y="77"/>
                  </a:lnTo>
                  <a:lnTo>
                    <a:pt x="4789" y="0"/>
                  </a:lnTo>
                  <a:lnTo>
                    <a:pt x="0" y="107"/>
                  </a:lnTo>
                  <a:lnTo>
                    <a:pt x="0" y="329"/>
                  </a:lnTo>
                  <a:lnTo>
                    <a:pt x="0" y="329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1961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037" name="Freeform 8">
              <a:extLst>
                <a:ext uri="{FF2B5EF4-FFF2-40B4-BE49-F238E27FC236}">
                  <a16:creationId xmlns:a16="http://schemas.microsoft.com/office/drawing/2014/main" id="{3DDC3F1D-0B8C-9A59-2D0C-67B8638A52DB}"/>
                </a:ext>
              </a:extLst>
            </p:cNvPr>
            <p:cNvSpPr>
              <a:spLocks/>
            </p:cNvSpPr>
            <p:nvPr/>
          </p:nvSpPr>
          <p:spPr bwMode="hidden">
            <a:xfrm>
              <a:off x="4784" y="3702"/>
              <a:ext cx="974" cy="101"/>
            </a:xfrm>
            <a:custGeom>
              <a:avLst/>
              <a:gdLst>
                <a:gd name="T0" fmla="*/ 969 w 975"/>
                <a:gd name="T1" fmla="*/ 48 h 101"/>
                <a:gd name="T2" fmla="*/ 969 w 975"/>
                <a:gd name="T3" fmla="*/ 0 h 101"/>
                <a:gd name="T4" fmla="*/ 0 w 975"/>
                <a:gd name="T5" fmla="*/ 24 h 101"/>
                <a:gd name="T6" fmla="*/ 0 w 975"/>
                <a:gd name="T7" fmla="*/ 101 h 101"/>
                <a:gd name="T8" fmla="*/ 969 w 975"/>
                <a:gd name="T9" fmla="*/ 48 h 101"/>
                <a:gd name="T10" fmla="*/ 969 w 975"/>
                <a:gd name="T11" fmla="*/ 48 h 101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975" h="101">
                  <a:moveTo>
                    <a:pt x="975" y="48"/>
                  </a:moveTo>
                  <a:lnTo>
                    <a:pt x="975" y="0"/>
                  </a:lnTo>
                  <a:lnTo>
                    <a:pt x="0" y="24"/>
                  </a:lnTo>
                  <a:lnTo>
                    <a:pt x="0" y="101"/>
                  </a:lnTo>
                  <a:lnTo>
                    <a:pt x="975" y="4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38" name="Freeform 9">
              <a:extLst>
                <a:ext uri="{FF2B5EF4-FFF2-40B4-BE49-F238E27FC236}">
                  <a16:creationId xmlns:a16="http://schemas.microsoft.com/office/drawing/2014/main" id="{7AA1F922-B324-58C3-9B33-AD69CDD62DC7}"/>
                </a:ext>
              </a:extLst>
            </p:cNvPr>
            <p:cNvSpPr>
              <a:spLocks/>
            </p:cNvSpPr>
            <p:nvPr/>
          </p:nvSpPr>
          <p:spPr bwMode="hidden">
            <a:xfrm>
              <a:off x="3619" y="3815"/>
              <a:ext cx="2139" cy="198"/>
            </a:xfrm>
            <a:custGeom>
              <a:avLst/>
              <a:gdLst>
                <a:gd name="T0" fmla="*/ 2129 w 2141"/>
                <a:gd name="T1" fmla="*/ 0 h 198"/>
                <a:gd name="T2" fmla="*/ 0 w 2141"/>
                <a:gd name="T3" fmla="*/ 156 h 198"/>
                <a:gd name="T4" fmla="*/ 0 w 2141"/>
                <a:gd name="T5" fmla="*/ 198 h 198"/>
                <a:gd name="T6" fmla="*/ 2129 w 2141"/>
                <a:gd name="T7" fmla="*/ 0 h 198"/>
                <a:gd name="T8" fmla="*/ 2129 w 2141"/>
                <a:gd name="T9" fmla="*/ 0 h 19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141" h="198">
                  <a:moveTo>
                    <a:pt x="2141" y="0"/>
                  </a:moveTo>
                  <a:lnTo>
                    <a:pt x="0" y="156"/>
                  </a:lnTo>
                  <a:lnTo>
                    <a:pt x="0" y="198"/>
                  </a:lnTo>
                  <a:lnTo>
                    <a:pt x="2141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442" name="Freeform 10">
              <a:extLst>
                <a:ext uri="{FF2B5EF4-FFF2-40B4-BE49-F238E27FC236}">
                  <a16:creationId xmlns:a16="http://schemas.microsoft.com/office/drawing/2014/main" id="{C109E9E2-2442-4556-B5D0-09C2A91576B6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3971"/>
              <a:ext cx="3619" cy="348"/>
            </a:xfrm>
            <a:custGeom>
              <a:avLst/>
              <a:gdLst>
                <a:gd name="T0" fmla="*/ 0 w 3623"/>
                <a:gd name="T1" fmla="*/ 348 h 348"/>
                <a:gd name="T2" fmla="*/ 311 w 3623"/>
                <a:gd name="T3" fmla="*/ 348 h 348"/>
                <a:gd name="T4" fmla="*/ 3623 w 3623"/>
                <a:gd name="T5" fmla="*/ 42 h 348"/>
                <a:gd name="T6" fmla="*/ 3623 w 3623"/>
                <a:gd name="T7" fmla="*/ 0 h 348"/>
                <a:gd name="T8" fmla="*/ 0 w 3623"/>
                <a:gd name="T9" fmla="*/ 264 h 348"/>
                <a:gd name="T10" fmla="*/ 0 w 3623"/>
                <a:gd name="T11" fmla="*/ 348 h 348"/>
                <a:gd name="T12" fmla="*/ 0 w 3623"/>
                <a:gd name="T13" fmla="*/ 348 h 3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623" h="348">
                  <a:moveTo>
                    <a:pt x="0" y="348"/>
                  </a:moveTo>
                  <a:lnTo>
                    <a:pt x="311" y="348"/>
                  </a:lnTo>
                  <a:lnTo>
                    <a:pt x="3623" y="42"/>
                  </a:lnTo>
                  <a:lnTo>
                    <a:pt x="3623" y="0"/>
                  </a:lnTo>
                  <a:lnTo>
                    <a:pt x="0" y="264"/>
                  </a:lnTo>
                  <a:lnTo>
                    <a:pt x="0" y="348"/>
                  </a:lnTo>
                  <a:lnTo>
                    <a:pt x="0" y="34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2549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040" name="Freeform 11">
              <a:extLst>
                <a:ext uri="{FF2B5EF4-FFF2-40B4-BE49-F238E27FC236}">
                  <a16:creationId xmlns:a16="http://schemas.microsoft.com/office/drawing/2014/main" id="{E875B07F-723A-4C48-DDC6-06B005ED340A}"/>
                </a:ext>
              </a:extLst>
            </p:cNvPr>
            <p:cNvSpPr>
              <a:spLocks/>
            </p:cNvSpPr>
            <p:nvPr/>
          </p:nvSpPr>
          <p:spPr bwMode="hidden">
            <a:xfrm>
              <a:off x="2097" y="4043"/>
              <a:ext cx="2514" cy="276"/>
            </a:xfrm>
            <a:custGeom>
              <a:avLst/>
              <a:gdLst>
                <a:gd name="T0" fmla="*/ 2164 w 2517"/>
                <a:gd name="T1" fmla="*/ 276 h 276"/>
                <a:gd name="T2" fmla="*/ 2499 w 2517"/>
                <a:gd name="T3" fmla="*/ 204 h 276"/>
                <a:gd name="T4" fmla="*/ 2242 w 2517"/>
                <a:gd name="T5" fmla="*/ 0 h 276"/>
                <a:gd name="T6" fmla="*/ 0 w 2517"/>
                <a:gd name="T7" fmla="*/ 276 h 276"/>
                <a:gd name="T8" fmla="*/ 2164 w 2517"/>
                <a:gd name="T9" fmla="*/ 276 h 276"/>
                <a:gd name="T10" fmla="*/ 2164 w 2517"/>
                <a:gd name="T11" fmla="*/ 276 h 27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517" h="276">
                  <a:moveTo>
                    <a:pt x="2182" y="276"/>
                  </a:moveTo>
                  <a:lnTo>
                    <a:pt x="2517" y="204"/>
                  </a:lnTo>
                  <a:lnTo>
                    <a:pt x="2260" y="0"/>
                  </a:lnTo>
                  <a:lnTo>
                    <a:pt x="0" y="276"/>
                  </a:lnTo>
                  <a:lnTo>
                    <a:pt x="2182" y="276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444" name="Freeform 12">
              <a:extLst>
                <a:ext uri="{FF2B5EF4-FFF2-40B4-BE49-F238E27FC236}">
                  <a16:creationId xmlns:a16="http://schemas.microsoft.com/office/drawing/2014/main" id="{7448ED2D-61B3-4922-9A22-30471617107F}"/>
                </a:ext>
              </a:extLst>
            </p:cNvPr>
            <p:cNvSpPr>
              <a:spLocks/>
            </p:cNvSpPr>
            <p:nvPr/>
          </p:nvSpPr>
          <p:spPr bwMode="hidden">
            <a:xfrm>
              <a:off x="4354" y="3869"/>
              <a:ext cx="1404" cy="378"/>
            </a:xfrm>
            <a:custGeom>
              <a:avLst/>
              <a:gdLst>
                <a:gd name="T0" fmla="*/ 1405 w 1405"/>
                <a:gd name="T1" fmla="*/ 126 h 378"/>
                <a:gd name="T2" fmla="*/ 1405 w 1405"/>
                <a:gd name="T3" fmla="*/ 0 h 378"/>
                <a:gd name="T4" fmla="*/ 0 w 1405"/>
                <a:gd name="T5" fmla="*/ 174 h 378"/>
                <a:gd name="T6" fmla="*/ 257 w 1405"/>
                <a:gd name="T7" fmla="*/ 378 h 378"/>
                <a:gd name="T8" fmla="*/ 1405 w 1405"/>
                <a:gd name="T9" fmla="*/ 126 h 378"/>
                <a:gd name="T10" fmla="*/ 1405 w 1405"/>
                <a:gd name="T11" fmla="*/ 126 h 3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5" h="378">
                  <a:moveTo>
                    <a:pt x="1405" y="126"/>
                  </a:moveTo>
                  <a:lnTo>
                    <a:pt x="1405" y="0"/>
                  </a:lnTo>
                  <a:lnTo>
                    <a:pt x="0" y="174"/>
                  </a:lnTo>
                  <a:lnTo>
                    <a:pt x="257" y="378"/>
                  </a:lnTo>
                  <a:lnTo>
                    <a:pt x="1405" y="126"/>
                  </a:lnTo>
                  <a:lnTo>
                    <a:pt x="1405" y="12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6863"/>
                    <a:invGamma/>
                  </a:schemeClr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042" name="Freeform 13">
              <a:extLst>
                <a:ext uri="{FF2B5EF4-FFF2-40B4-BE49-F238E27FC236}">
                  <a16:creationId xmlns:a16="http://schemas.microsoft.com/office/drawing/2014/main" id="{A3615845-C73A-290E-EF7E-BCC5C315D6FC}"/>
                </a:ext>
              </a:extLst>
            </p:cNvPr>
            <p:cNvSpPr>
              <a:spLocks/>
            </p:cNvSpPr>
            <p:nvPr/>
          </p:nvSpPr>
          <p:spPr bwMode="hidden">
            <a:xfrm>
              <a:off x="5030" y="3151"/>
              <a:ext cx="728" cy="240"/>
            </a:xfrm>
            <a:custGeom>
              <a:avLst/>
              <a:gdLst>
                <a:gd name="T0" fmla="*/ 723 w 729"/>
                <a:gd name="T1" fmla="*/ 240 h 240"/>
                <a:gd name="T2" fmla="*/ 0 w 729"/>
                <a:gd name="T3" fmla="*/ 0 h 240"/>
                <a:gd name="T4" fmla="*/ 0 w 729"/>
                <a:gd name="T5" fmla="*/ 6 h 240"/>
                <a:gd name="T6" fmla="*/ 723 w 729"/>
                <a:gd name="T7" fmla="*/ 240 h 240"/>
                <a:gd name="T8" fmla="*/ 723 w 729"/>
                <a:gd name="T9" fmla="*/ 240 h 2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729" h="240">
                  <a:moveTo>
                    <a:pt x="729" y="240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729" y="24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446" name="Freeform 14">
              <a:extLst>
                <a:ext uri="{FF2B5EF4-FFF2-40B4-BE49-F238E27FC236}">
                  <a16:creationId xmlns:a16="http://schemas.microsoft.com/office/drawing/2014/main" id="{DCAF0497-9A70-477C-B80A-09B59F6EC7E1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1486"/>
              <a:ext cx="5030" cy="1671"/>
            </a:xfrm>
            <a:custGeom>
              <a:avLst/>
              <a:gdLst>
                <a:gd name="T0" fmla="*/ 0 w 5035"/>
                <a:gd name="T1" fmla="*/ 72 h 1672"/>
                <a:gd name="T2" fmla="*/ 5035 w 5035"/>
                <a:gd name="T3" fmla="*/ 1672 h 1672"/>
                <a:gd name="T4" fmla="*/ 5035 w 5035"/>
                <a:gd name="T5" fmla="*/ 1666 h 1672"/>
                <a:gd name="T6" fmla="*/ 0 w 5035"/>
                <a:gd name="T7" fmla="*/ 0 h 1672"/>
                <a:gd name="T8" fmla="*/ 0 w 5035"/>
                <a:gd name="T9" fmla="*/ 72 h 1672"/>
                <a:gd name="T10" fmla="*/ 0 w 5035"/>
                <a:gd name="T11" fmla="*/ 72 h 1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035" h="1672">
                  <a:moveTo>
                    <a:pt x="0" y="72"/>
                  </a:moveTo>
                  <a:lnTo>
                    <a:pt x="5035" y="1672"/>
                  </a:lnTo>
                  <a:lnTo>
                    <a:pt x="5035" y="1666"/>
                  </a:lnTo>
                  <a:lnTo>
                    <a:pt x="0" y="0"/>
                  </a:lnTo>
                  <a:lnTo>
                    <a:pt x="0" y="72"/>
                  </a:lnTo>
                  <a:lnTo>
                    <a:pt x="0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451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044" name="Freeform 15">
              <a:extLst>
                <a:ext uri="{FF2B5EF4-FFF2-40B4-BE49-F238E27FC236}">
                  <a16:creationId xmlns:a16="http://schemas.microsoft.com/office/drawing/2014/main" id="{BE0946AC-31F3-D78F-8571-DC767635E195}"/>
                </a:ext>
              </a:extLst>
            </p:cNvPr>
            <p:cNvSpPr>
              <a:spLocks/>
            </p:cNvSpPr>
            <p:nvPr/>
          </p:nvSpPr>
          <p:spPr bwMode="hidden">
            <a:xfrm>
              <a:off x="5030" y="3049"/>
              <a:ext cx="728" cy="318"/>
            </a:xfrm>
            <a:custGeom>
              <a:avLst/>
              <a:gdLst>
                <a:gd name="T0" fmla="*/ 723 w 729"/>
                <a:gd name="T1" fmla="*/ 318 h 318"/>
                <a:gd name="T2" fmla="*/ 723 w 729"/>
                <a:gd name="T3" fmla="*/ 312 h 318"/>
                <a:gd name="T4" fmla="*/ 0 w 729"/>
                <a:gd name="T5" fmla="*/ 0 h 318"/>
                <a:gd name="T6" fmla="*/ 0 w 729"/>
                <a:gd name="T7" fmla="*/ 54 h 318"/>
                <a:gd name="T8" fmla="*/ 723 w 729"/>
                <a:gd name="T9" fmla="*/ 318 h 318"/>
                <a:gd name="T10" fmla="*/ 723 w 729"/>
                <a:gd name="T11" fmla="*/ 318 h 31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729" h="318">
                  <a:moveTo>
                    <a:pt x="729" y="318"/>
                  </a:moveTo>
                  <a:lnTo>
                    <a:pt x="729" y="312"/>
                  </a:lnTo>
                  <a:lnTo>
                    <a:pt x="0" y="0"/>
                  </a:lnTo>
                  <a:lnTo>
                    <a:pt x="0" y="54"/>
                  </a:lnTo>
                  <a:lnTo>
                    <a:pt x="729" y="3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448" name="Freeform 16">
              <a:extLst>
                <a:ext uri="{FF2B5EF4-FFF2-40B4-BE49-F238E27FC236}">
                  <a16:creationId xmlns:a16="http://schemas.microsoft.com/office/drawing/2014/main" id="{4383A53B-AE8D-4DB6-812A-FCE36F833BCE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916"/>
              <a:ext cx="5030" cy="2187"/>
            </a:xfrm>
            <a:custGeom>
              <a:avLst/>
              <a:gdLst>
                <a:gd name="T0" fmla="*/ 0 w 5035"/>
                <a:gd name="T1" fmla="*/ 396 h 2188"/>
                <a:gd name="T2" fmla="*/ 5035 w 5035"/>
                <a:gd name="T3" fmla="*/ 2188 h 2188"/>
                <a:gd name="T4" fmla="*/ 5035 w 5035"/>
                <a:gd name="T5" fmla="*/ 2134 h 2188"/>
                <a:gd name="T6" fmla="*/ 0 w 5035"/>
                <a:gd name="T7" fmla="*/ 0 h 2188"/>
                <a:gd name="T8" fmla="*/ 0 w 5035"/>
                <a:gd name="T9" fmla="*/ 396 h 2188"/>
                <a:gd name="T10" fmla="*/ 0 w 5035"/>
                <a:gd name="T11" fmla="*/ 396 h 2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035" h="2188">
                  <a:moveTo>
                    <a:pt x="0" y="396"/>
                  </a:moveTo>
                  <a:lnTo>
                    <a:pt x="5035" y="2188"/>
                  </a:lnTo>
                  <a:lnTo>
                    <a:pt x="5035" y="2134"/>
                  </a:lnTo>
                  <a:lnTo>
                    <a:pt x="0" y="0"/>
                  </a:lnTo>
                  <a:lnTo>
                    <a:pt x="0" y="396"/>
                  </a:lnTo>
                  <a:lnTo>
                    <a:pt x="0" y="39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6667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8449" name="Freeform 17">
              <a:extLst>
                <a:ext uri="{FF2B5EF4-FFF2-40B4-BE49-F238E27FC236}">
                  <a16:creationId xmlns:a16="http://schemas.microsoft.com/office/drawing/2014/main" id="{DD6B9E5E-C4AB-41E0-AF0E-62CCF3F1C7A4}"/>
                </a:ext>
              </a:extLst>
            </p:cNvPr>
            <p:cNvSpPr>
              <a:spLocks/>
            </p:cNvSpPr>
            <p:nvPr/>
          </p:nvSpPr>
          <p:spPr bwMode="hidden">
            <a:xfrm>
              <a:off x="2294" y="0"/>
              <a:ext cx="3159" cy="2725"/>
            </a:xfrm>
            <a:custGeom>
              <a:avLst/>
              <a:gdLst>
                <a:gd name="T0" fmla="*/ 0 w 3163"/>
                <a:gd name="T1" fmla="*/ 0 h 2727"/>
                <a:gd name="T2" fmla="*/ 3145 w 3163"/>
                <a:gd name="T3" fmla="*/ 2727 h 2727"/>
                <a:gd name="T4" fmla="*/ 3163 w 3163"/>
                <a:gd name="T5" fmla="*/ 2704 h 2727"/>
                <a:gd name="T6" fmla="*/ 102 w 3163"/>
                <a:gd name="T7" fmla="*/ 0 h 2727"/>
                <a:gd name="T8" fmla="*/ 0 w 3163"/>
                <a:gd name="T9" fmla="*/ 0 h 2727"/>
                <a:gd name="T10" fmla="*/ 0 w 3163"/>
                <a:gd name="T11" fmla="*/ 0 h 27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63" h="2727">
                  <a:moveTo>
                    <a:pt x="0" y="0"/>
                  </a:moveTo>
                  <a:lnTo>
                    <a:pt x="3145" y="2727"/>
                  </a:lnTo>
                  <a:lnTo>
                    <a:pt x="3163" y="2704"/>
                  </a:lnTo>
                  <a:lnTo>
                    <a:pt x="10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980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8450" name="Freeform 18">
              <a:extLst>
                <a:ext uri="{FF2B5EF4-FFF2-40B4-BE49-F238E27FC236}">
                  <a16:creationId xmlns:a16="http://schemas.microsoft.com/office/drawing/2014/main" id="{15CFC13B-4EE9-4C92-9A1B-DD74CCEB47A6}"/>
                </a:ext>
              </a:extLst>
            </p:cNvPr>
            <p:cNvSpPr>
              <a:spLocks/>
            </p:cNvSpPr>
            <p:nvPr/>
          </p:nvSpPr>
          <p:spPr bwMode="hidden">
            <a:xfrm>
              <a:off x="5435" y="2702"/>
              <a:ext cx="323" cy="299"/>
            </a:xfrm>
            <a:custGeom>
              <a:avLst/>
              <a:gdLst>
                <a:gd name="T0" fmla="*/ 323 w 323"/>
                <a:gd name="T1" fmla="*/ 299 h 299"/>
                <a:gd name="T2" fmla="*/ 323 w 323"/>
                <a:gd name="T3" fmla="*/ 263 h 299"/>
                <a:gd name="T4" fmla="*/ 18 w 323"/>
                <a:gd name="T5" fmla="*/ 0 h 299"/>
                <a:gd name="T6" fmla="*/ 0 w 323"/>
                <a:gd name="T7" fmla="*/ 23 h 299"/>
                <a:gd name="T8" fmla="*/ 323 w 323"/>
                <a:gd name="T9" fmla="*/ 299 h 299"/>
                <a:gd name="T10" fmla="*/ 323 w 323"/>
                <a:gd name="T11" fmla="*/ 299 h 2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23" h="299">
                  <a:moveTo>
                    <a:pt x="323" y="299"/>
                  </a:moveTo>
                  <a:lnTo>
                    <a:pt x="323" y="263"/>
                  </a:lnTo>
                  <a:lnTo>
                    <a:pt x="18" y="0"/>
                  </a:lnTo>
                  <a:lnTo>
                    <a:pt x="0" y="23"/>
                  </a:lnTo>
                  <a:lnTo>
                    <a:pt x="323" y="299"/>
                  </a:lnTo>
                  <a:lnTo>
                    <a:pt x="323" y="29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4118"/>
                    <a:invGamma/>
                  </a:schemeClr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048" name="Freeform 19">
              <a:extLst>
                <a:ext uri="{FF2B5EF4-FFF2-40B4-BE49-F238E27FC236}">
                  <a16:creationId xmlns:a16="http://schemas.microsoft.com/office/drawing/2014/main" id="{96E49362-E705-3FA2-1AB6-776B72898DAF}"/>
                </a:ext>
              </a:extLst>
            </p:cNvPr>
            <p:cNvSpPr>
              <a:spLocks/>
            </p:cNvSpPr>
            <p:nvPr/>
          </p:nvSpPr>
          <p:spPr bwMode="hidden">
            <a:xfrm>
              <a:off x="5477" y="2588"/>
              <a:ext cx="281" cy="335"/>
            </a:xfrm>
            <a:custGeom>
              <a:avLst/>
              <a:gdLst>
                <a:gd name="T0" fmla="*/ 281 w 281"/>
                <a:gd name="T1" fmla="*/ 335 h 335"/>
                <a:gd name="T2" fmla="*/ 281 w 281"/>
                <a:gd name="T3" fmla="*/ 173 h 335"/>
                <a:gd name="T4" fmla="*/ 96 w 281"/>
                <a:gd name="T5" fmla="*/ 0 h 335"/>
                <a:gd name="T6" fmla="*/ 0 w 281"/>
                <a:gd name="T7" fmla="*/ 90 h 335"/>
                <a:gd name="T8" fmla="*/ 281 w 281"/>
                <a:gd name="T9" fmla="*/ 335 h 335"/>
                <a:gd name="T10" fmla="*/ 281 w 281"/>
                <a:gd name="T11" fmla="*/ 335 h 33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81" h="335">
                  <a:moveTo>
                    <a:pt x="281" y="335"/>
                  </a:moveTo>
                  <a:lnTo>
                    <a:pt x="281" y="173"/>
                  </a:lnTo>
                  <a:lnTo>
                    <a:pt x="96" y="0"/>
                  </a:lnTo>
                  <a:lnTo>
                    <a:pt x="0" y="90"/>
                  </a:lnTo>
                  <a:lnTo>
                    <a:pt x="281" y="33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452" name="Freeform 20">
              <a:extLst>
                <a:ext uri="{FF2B5EF4-FFF2-40B4-BE49-F238E27FC236}">
                  <a16:creationId xmlns:a16="http://schemas.microsoft.com/office/drawing/2014/main" id="{EAED6E9A-5470-421C-850A-276720FA408A}"/>
                </a:ext>
              </a:extLst>
            </p:cNvPr>
            <p:cNvSpPr>
              <a:spLocks/>
            </p:cNvSpPr>
            <p:nvPr/>
          </p:nvSpPr>
          <p:spPr bwMode="hidden">
            <a:xfrm>
              <a:off x="2454" y="0"/>
              <a:ext cx="3119" cy="2678"/>
            </a:xfrm>
            <a:custGeom>
              <a:avLst/>
              <a:gdLst>
                <a:gd name="T0" fmla="*/ 0 w 3122"/>
                <a:gd name="T1" fmla="*/ 0 h 2680"/>
                <a:gd name="T2" fmla="*/ 3026 w 3122"/>
                <a:gd name="T3" fmla="*/ 2680 h 2680"/>
                <a:gd name="T4" fmla="*/ 3122 w 3122"/>
                <a:gd name="T5" fmla="*/ 2590 h 2680"/>
                <a:gd name="T6" fmla="*/ 383 w 3122"/>
                <a:gd name="T7" fmla="*/ 0 h 2680"/>
                <a:gd name="T8" fmla="*/ 0 w 3122"/>
                <a:gd name="T9" fmla="*/ 0 h 2680"/>
                <a:gd name="T10" fmla="*/ 0 w 3122"/>
                <a:gd name="T11" fmla="*/ 0 h 26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22" h="2680">
                  <a:moveTo>
                    <a:pt x="0" y="0"/>
                  </a:moveTo>
                  <a:lnTo>
                    <a:pt x="3026" y="2680"/>
                  </a:lnTo>
                  <a:lnTo>
                    <a:pt x="3122" y="2590"/>
                  </a:lnTo>
                  <a:lnTo>
                    <a:pt x="383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050" name="Freeform 21">
              <a:extLst>
                <a:ext uri="{FF2B5EF4-FFF2-40B4-BE49-F238E27FC236}">
                  <a16:creationId xmlns:a16="http://schemas.microsoft.com/office/drawing/2014/main" id="{187A9D57-3BE9-1B03-2561-50CEC3CE1949}"/>
                </a:ext>
              </a:extLst>
            </p:cNvPr>
            <p:cNvSpPr>
              <a:spLocks/>
            </p:cNvSpPr>
            <p:nvPr/>
          </p:nvSpPr>
          <p:spPr bwMode="hidden">
            <a:xfrm>
              <a:off x="5626" y="2534"/>
              <a:ext cx="132" cy="132"/>
            </a:xfrm>
            <a:custGeom>
              <a:avLst/>
              <a:gdLst>
                <a:gd name="T0" fmla="*/ 132 w 132"/>
                <a:gd name="T1" fmla="*/ 132 h 132"/>
                <a:gd name="T2" fmla="*/ 0 w 132"/>
                <a:gd name="T3" fmla="*/ 0 h 132"/>
                <a:gd name="T4" fmla="*/ 0 w 132"/>
                <a:gd name="T5" fmla="*/ 0 h 132"/>
                <a:gd name="T6" fmla="*/ 132 w 132"/>
                <a:gd name="T7" fmla="*/ 132 h 132"/>
                <a:gd name="T8" fmla="*/ 132 w 132"/>
                <a:gd name="T9" fmla="*/ 132 h 13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32" h="132">
                  <a:moveTo>
                    <a:pt x="132" y="132"/>
                  </a:moveTo>
                  <a:lnTo>
                    <a:pt x="0" y="0"/>
                  </a:lnTo>
                  <a:lnTo>
                    <a:pt x="132" y="132"/>
                  </a:lnTo>
                  <a:close/>
                </a:path>
              </a:pathLst>
            </a:custGeom>
            <a:solidFill>
              <a:srgbClr val="FF99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454" name="Freeform 22">
              <a:extLst>
                <a:ext uri="{FF2B5EF4-FFF2-40B4-BE49-F238E27FC236}">
                  <a16:creationId xmlns:a16="http://schemas.microsoft.com/office/drawing/2014/main" id="{9EAF290F-247D-4C9F-BB05-7B63BC491194}"/>
                </a:ext>
              </a:extLst>
            </p:cNvPr>
            <p:cNvSpPr>
              <a:spLocks/>
            </p:cNvSpPr>
            <p:nvPr/>
          </p:nvSpPr>
          <p:spPr bwMode="hidden">
            <a:xfrm>
              <a:off x="3112" y="0"/>
              <a:ext cx="2514" cy="2534"/>
            </a:xfrm>
            <a:custGeom>
              <a:avLst/>
              <a:gdLst>
                <a:gd name="T0" fmla="*/ 0 w 2517"/>
                <a:gd name="T1" fmla="*/ 0 h 2536"/>
                <a:gd name="T2" fmla="*/ 2517 w 2517"/>
                <a:gd name="T3" fmla="*/ 2536 h 2536"/>
                <a:gd name="T4" fmla="*/ 2517 w 2517"/>
                <a:gd name="T5" fmla="*/ 2536 h 2536"/>
                <a:gd name="T6" fmla="*/ 66 w 2517"/>
                <a:gd name="T7" fmla="*/ 0 h 2536"/>
                <a:gd name="T8" fmla="*/ 0 w 2517"/>
                <a:gd name="T9" fmla="*/ 0 h 2536"/>
                <a:gd name="T10" fmla="*/ 0 w 2517"/>
                <a:gd name="T11" fmla="*/ 0 h 25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17" h="2536">
                  <a:moveTo>
                    <a:pt x="0" y="0"/>
                  </a:moveTo>
                  <a:lnTo>
                    <a:pt x="2517" y="2536"/>
                  </a:lnTo>
                  <a:lnTo>
                    <a:pt x="2517" y="2536"/>
                  </a:lnTo>
                  <a:lnTo>
                    <a:pt x="6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1373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8455" name="Freeform 23">
              <a:extLst>
                <a:ext uri="{FF2B5EF4-FFF2-40B4-BE49-F238E27FC236}">
                  <a16:creationId xmlns:a16="http://schemas.microsoft.com/office/drawing/2014/main" id="{56D89F28-1108-4B31-AC24-F8CC94E77AE5}"/>
                </a:ext>
              </a:extLst>
            </p:cNvPr>
            <p:cNvSpPr>
              <a:spLocks/>
            </p:cNvSpPr>
            <p:nvPr/>
          </p:nvSpPr>
          <p:spPr bwMode="hidden">
            <a:xfrm>
              <a:off x="3488" y="0"/>
              <a:ext cx="2198" cy="2480"/>
            </a:xfrm>
            <a:custGeom>
              <a:avLst/>
              <a:gdLst>
                <a:gd name="T0" fmla="*/ 0 w 2200"/>
                <a:gd name="T1" fmla="*/ 0 h 2482"/>
                <a:gd name="T2" fmla="*/ 2188 w 2200"/>
                <a:gd name="T3" fmla="*/ 2482 h 2482"/>
                <a:gd name="T4" fmla="*/ 2200 w 2200"/>
                <a:gd name="T5" fmla="*/ 2476 h 2482"/>
                <a:gd name="T6" fmla="*/ 317 w 2200"/>
                <a:gd name="T7" fmla="*/ 0 h 2482"/>
                <a:gd name="T8" fmla="*/ 0 w 2200"/>
                <a:gd name="T9" fmla="*/ 0 h 2482"/>
                <a:gd name="T10" fmla="*/ 0 w 2200"/>
                <a:gd name="T11" fmla="*/ 0 h 24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200" h="2482">
                  <a:moveTo>
                    <a:pt x="0" y="0"/>
                  </a:moveTo>
                  <a:lnTo>
                    <a:pt x="2188" y="2482"/>
                  </a:lnTo>
                  <a:lnTo>
                    <a:pt x="2200" y="2476"/>
                  </a:lnTo>
                  <a:lnTo>
                    <a:pt x="31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8456" name="Freeform 24">
              <a:extLst>
                <a:ext uri="{FF2B5EF4-FFF2-40B4-BE49-F238E27FC236}">
                  <a16:creationId xmlns:a16="http://schemas.microsoft.com/office/drawing/2014/main" id="{8DC59BEE-C1A4-4172-A086-8223BAA4FDEC}"/>
                </a:ext>
              </a:extLst>
            </p:cNvPr>
            <p:cNvSpPr>
              <a:spLocks/>
            </p:cNvSpPr>
            <p:nvPr/>
          </p:nvSpPr>
          <p:spPr bwMode="hidden">
            <a:xfrm>
              <a:off x="5674" y="2474"/>
              <a:ext cx="84" cy="96"/>
            </a:xfrm>
            <a:custGeom>
              <a:avLst/>
              <a:gdLst>
                <a:gd name="T0" fmla="*/ 84 w 84"/>
                <a:gd name="T1" fmla="*/ 96 h 96"/>
                <a:gd name="T2" fmla="*/ 84 w 84"/>
                <a:gd name="T3" fmla="*/ 90 h 96"/>
                <a:gd name="T4" fmla="*/ 12 w 84"/>
                <a:gd name="T5" fmla="*/ 0 h 96"/>
                <a:gd name="T6" fmla="*/ 0 w 84"/>
                <a:gd name="T7" fmla="*/ 6 h 96"/>
                <a:gd name="T8" fmla="*/ 84 w 84"/>
                <a:gd name="T9" fmla="*/ 96 h 96"/>
                <a:gd name="T10" fmla="*/ 84 w 84"/>
                <a:gd name="T11" fmla="*/ 96 h 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4" h="96">
                  <a:moveTo>
                    <a:pt x="84" y="96"/>
                  </a:moveTo>
                  <a:lnTo>
                    <a:pt x="84" y="90"/>
                  </a:lnTo>
                  <a:lnTo>
                    <a:pt x="12" y="0"/>
                  </a:lnTo>
                  <a:lnTo>
                    <a:pt x="0" y="6"/>
                  </a:lnTo>
                  <a:lnTo>
                    <a:pt x="84" y="96"/>
                  </a:lnTo>
                  <a:lnTo>
                    <a:pt x="84" y="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054" name="Freeform 25">
              <a:extLst>
                <a:ext uri="{FF2B5EF4-FFF2-40B4-BE49-F238E27FC236}">
                  <a16:creationId xmlns:a16="http://schemas.microsoft.com/office/drawing/2014/main" id="{AABCF7AA-9FBB-9D61-F4DA-5A492C7869C5}"/>
                </a:ext>
              </a:extLst>
            </p:cNvPr>
            <p:cNvSpPr>
              <a:spLocks/>
            </p:cNvSpPr>
            <p:nvPr/>
          </p:nvSpPr>
          <p:spPr bwMode="hidden">
            <a:xfrm>
              <a:off x="5603" y="850"/>
              <a:ext cx="155" cy="516"/>
            </a:xfrm>
            <a:custGeom>
              <a:avLst/>
              <a:gdLst>
                <a:gd name="T0" fmla="*/ 155 w 155"/>
                <a:gd name="T1" fmla="*/ 516 h 516"/>
                <a:gd name="T2" fmla="*/ 155 w 155"/>
                <a:gd name="T3" fmla="*/ 204 h 516"/>
                <a:gd name="T4" fmla="*/ 77 w 155"/>
                <a:gd name="T5" fmla="*/ 0 h 516"/>
                <a:gd name="T6" fmla="*/ 0 w 155"/>
                <a:gd name="T7" fmla="*/ 192 h 516"/>
                <a:gd name="T8" fmla="*/ 155 w 155"/>
                <a:gd name="T9" fmla="*/ 516 h 516"/>
                <a:gd name="T10" fmla="*/ 155 w 155"/>
                <a:gd name="T11" fmla="*/ 516 h 51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55" h="516">
                  <a:moveTo>
                    <a:pt x="155" y="516"/>
                  </a:moveTo>
                  <a:lnTo>
                    <a:pt x="155" y="204"/>
                  </a:lnTo>
                  <a:lnTo>
                    <a:pt x="77" y="0"/>
                  </a:lnTo>
                  <a:lnTo>
                    <a:pt x="0" y="192"/>
                  </a:lnTo>
                  <a:lnTo>
                    <a:pt x="155" y="516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458" name="Freeform 26">
              <a:extLst>
                <a:ext uri="{FF2B5EF4-FFF2-40B4-BE49-F238E27FC236}">
                  <a16:creationId xmlns:a16="http://schemas.microsoft.com/office/drawing/2014/main" id="{189FD259-9AF4-4429-9AFF-C598EDACD979}"/>
                </a:ext>
              </a:extLst>
            </p:cNvPr>
            <p:cNvSpPr>
              <a:spLocks/>
            </p:cNvSpPr>
            <p:nvPr/>
          </p:nvSpPr>
          <p:spPr bwMode="hidden">
            <a:xfrm>
              <a:off x="5107" y="0"/>
              <a:ext cx="573" cy="1042"/>
            </a:xfrm>
            <a:custGeom>
              <a:avLst/>
              <a:gdLst>
                <a:gd name="T0" fmla="*/ 0 w 574"/>
                <a:gd name="T1" fmla="*/ 0 h 1043"/>
                <a:gd name="T2" fmla="*/ 497 w 574"/>
                <a:gd name="T3" fmla="*/ 1043 h 1043"/>
                <a:gd name="T4" fmla="*/ 574 w 574"/>
                <a:gd name="T5" fmla="*/ 851 h 1043"/>
                <a:gd name="T6" fmla="*/ 251 w 574"/>
                <a:gd name="T7" fmla="*/ 0 h 1043"/>
                <a:gd name="T8" fmla="*/ 0 w 574"/>
                <a:gd name="T9" fmla="*/ 0 h 1043"/>
                <a:gd name="T10" fmla="*/ 0 w 574"/>
                <a:gd name="T11" fmla="*/ 0 h 10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4" h="1043">
                  <a:moveTo>
                    <a:pt x="0" y="0"/>
                  </a:moveTo>
                  <a:lnTo>
                    <a:pt x="497" y="1043"/>
                  </a:lnTo>
                  <a:lnTo>
                    <a:pt x="574" y="851"/>
                  </a:lnTo>
                  <a:lnTo>
                    <a:pt x="251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6667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8459" name="Freeform 27">
              <a:extLst>
                <a:ext uri="{FF2B5EF4-FFF2-40B4-BE49-F238E27FC236}">
                  <a16:creationId xmlns:a16="http://schemas.microsoft.com/office/drawing/2014/main" id="{E8738F44-EF77-4930-A7E4-60042F4BE4F1}"/>
                </a:ext>
              </a:extLst>
            </p:cNvPr>
            <p:cNvSpPr>
              <a:spLocks/>
            </p:cNvSpPr>
            <p:nvPr/>
          </p:nvSpPr>
          <p:spPr bwMode="hidden">
            <a:xfrm>
              <a:off x="5411" y="0"/>
              <a:ext cx="341" cy="796"/>
            </a:xfrm>
            <a:custGeom>
              <a:avLst/>
              <a:gdLst>
                <a:gd name="T0" fmla="*/ 144 w 341"/>
                <a:gd name="T1" fmla="*/ 0 h 797"/>
                <a:gd name="T2" fmla="*/ 0 w 341"/>
                <a:gd name="T3" fmla="*/ 0 h 797"/>
                <a:gd name="T4" fmla="*/ 287 w 341"/>
                <a:gd name="T5" fmla="*/ 797 h 797"/>
                <a:gd name="T6" fmla="*/ 341 w 341"/>
                <a:gd name="T7" fmla="*/ 653 h 797"/>
                <a:gd name="T8" fmla="*/ 144 w 341"/>
                <a:gd name="T9" fmla="*/ 0 h 797"/>
                <a:gd name="T10" fmla="*/ 144 w 341"/>
                <a:gd name="T11" fmla="*/ 0 h 7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41" h="797">
                  <a:moveTo>
                    <a:pt x="144" y="0"/>
                  </a:moveTo>
                  <a:lnTo>
                    <a:pt x="0" y="0"/>
                  </a:lnTo>
                  <a:lnTo>
                    <a:pt x="287" y="797"/>
                  </a:lnTo>
                  <a:lnTo>
                    <a:pt x="341" y="653"/>
                  </a:lnTo>
                  <a:lnTo>
                    <a:pt x="144" y="0"/>
                  </a:lnTo>
                  <a:lnTo>
                    <a:pt x="144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980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057" name="Freeform 28">
              <a:extLst>
                <a:ext uri="{FF2B5EF4-FFF2-40B4-BE49-F238E27FC236}">
                  <a16:creationId xmlns:a16="http://schemas.microsoft.com/office/drawing/2014/main" id="{BF435CBC-5007-7212-579B-74CC26B36C55}"/>
                </a:ext>
              </a:extLst>
            </p:cNvPr>
            <p:cNvSpPr>
              <a:spLocks/>
            </p:cNvSpPr>
            <p:nvPr/>
          </p:nvSpPr>
          <p:spPr bwMode="hidden">
            <a:xfrm>
              <a:off x="5698" y="653"/>
              <a:ext cx="60" cy="311"/>
            </a:xfrm>
            <a:custGeom>
              <a:avLst/>
              <a:gdLst>
                <a:gd name="T0" fmla="*/ 0 w 60"/>
                <a:gd name="T1" fmla="*/ 144 h 312"/>
                <a:gd name="T2" fmla="*/ 60 w 60"/>
                <a:gd name="T3" fmla="*/ 306 h 312"/>
                <a:gd name="T4" fmla="*/ 60 w 60"/>
                <a:gd name="T5" fmla="*/ 6 h 312"/>
                <a:gd name="T6" fmla="*/ 54 w 60"/>
                <a:gd name="T7" fmla="*/ 0 h 312"/>
                <a:gd name="T8" fmla="*/ 0 w 60"/>
                <a:gd name="T9" fmla="*/ 144 h 312"/>
                <a:gd name="T10" fmla="*/ 0 w 60"/>
                <a:gd name="T11" fmla="*/ 144 h 31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60" h="312">
                  <a:moveTo>
                    <a:pt x="0" y="144"/>
                  </a:moveTo>
                  <a:lnTo>
                    <a:pt x="60" y="312"/>
                  </a:lnTo>
                  <a:lnTo>
                    <a:pt x="60" y="6"/>
                  </a:lnTo>
                  <a:lnTo>
                    <a:pt x="54" y="0"/>
                  </a:lnTo>
                  <a:lnTo>
                    <a:pt x="0" y="144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461" name="Freeform 29">
              <a:extLst>
                <a:ext uri="{FF2B5EF4-FFF2-40B4-BE49-F238E27FC236}">
                  <a16:creationId xmlns:a16="http://schemas.microsoft.com/office/drawing/2014/main" id="{47C18343-E1EC-4961-9561-E5848D50562B}"/>
                </a:ext>
              </a:extLst>
            </p:cNvPr>
            <p:cNvSpPr>
              <a:spLocks/>
            </p:cNvSpPr>
            <p:nvPr/>
          </p:nvSpPr>
          <p:spPr bwMode="hidden">
            <a:xfrm>
              <a:off x="2" y="1601"/>
              <a:ext cx="5752" cy="1864"/>
            </a:xfrm>
            <a:custGeom>
              <a:avLst/>
              <a:gdLst>
                <a:gd name="T0" fmla="*/ 0 w 5740"/>
                <a:gd name="T1" fmla="*/ 371 h 1864"/>
                <a:gd name="T2" fmla="*/ 5740 w 5740"/>
                <a:gd name="T3" fmla="*/ 1864 h 1864"/>
                <a:gd name="T4" fmla="*/ 5740 w 5740"/>
                <a:gd name="T5" fmla="*/ 1834 h 1864"/>
                <a:gd name="T6" fmla="*/ 0 w 5740"/>
                <a:gd name="T7" fmla="*/ 0 h 1864"/>
                <a:gd name="T8" fmla="*/ 0 w 5740"/>
                <a:gd name="T9" fmla="*/ 371 h 1864"/>
                <a:gd name="T10" fmla="*/ 0 w 5740"/>
                <a:gd name="T11" fmla="*/ 371 h 18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40" h="1864">
                  <a:moveTo>
                    <a:pt x="0" y="371"/>
                  </a:moveTo>
                  <a:lnTo>
                    <a:pt x="5740" y="1864"/>
                  </a:lnTo>
                  <a:lnTo>
                    <a:pt x="5740" y="1834"/>
                  </a:lnTo>
                  <a:lnTo>
                    <a:pt x="0" y="0"/>
                  </a:lnTo>
                  <a:lnTo>
                    <a:pt x="0" y="371"/>
                  </a:lnTo>
                  <a:lnTo>
                    <a:pt x="0" y="371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3529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059" name="Freeform 30">
              <a:extLst>
                <a:ext uri="{FF2B5EF4-FFF2-40B4-BE49-F238E27FC236}">
                  <a16:creationId xmlns:a16="http://schemas.microsoft.com/office/drawing/2014/main" id="{1BF13A26-85DD-2E45-67C7-3CDACC44F94D}"/>
                </a:ext>
              </a:extLst>
            </p:cNvPr>
            <p:cNvSpPr>
              <a:spLocks/>
            </p:cNvSpPr>
            <p:nvPr/>
          </p:nvSpPr>
          <p:spPr bwMode="hidden">
            <a:xfrm>
              <a:off x="5754" y="3483"/>
              <a:ext cx="6" cy="6"/>
            </a:xfrm>
            <a:custGeom>
              <a:avLst/>
              <a:gdLst>
                <a:gd name="T0" fmla="*/ 6 w 6"/>
                <a:gd name="T1" fmla="*/ 6 h 6"/>
                <a:gd name="T2" fmla="*/ 0 w 6"/>
                <a:gd name="T3" fmla="*/ 0 h 6"/>
                <a:gd name="T4" fmla="*/ 0 w 6"/>
                <a:gd name="T5" fmla="*/ 6 h 6"/>
                <a:gd name="T6" fmla="*/ 6 w 6"/>
                <a:gd name="T7" fmla="*/ 6 h 6"/>
                <a:gd name="T8" fmla="*/ 6 w 6"/>
                <a:gd name="T9" fmla="*/ 6 h 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6" h="6">
                  <a:moveTo>
                    <a:pt x="6" y="6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6" y="6"/>
                  </a:lnTo>
                  <a:close/>
                </a:path>
              </a:pathLst>
            </a:custGeom>
            <a:solidFill>
              <a:srgbClr val="18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463" name="Freeform 31">
              <a:extLst>
                <a:ext uri="{FF2B5EF4-FFF2-40B4-BE49-F238E27FC236}">
                  <a16:creationId xmlns:a16="http://schemas.microsoft.com/office/drawing/2014/main" id="{6ABE2A50-E2B8-4353-84F6-14B08F5422CD}"/>
                </a:ext>
              </a:extLst>
            </p:cNvPr>
            <p:cNvSpPr>
              <a:spLocks/>
            </p:cNvSpPr>
            <p:nvPr/>
          </p:nvSpPr>
          <p:spPr bwMode="hidden">
            <a:xfrm>
              <a:off x="2" y="2152"/>
              <a:ext cx="5752" cy="1337"/>
            </a:xfrm>
            <a:custGeom>
              <a:avLst/>
              <a:gdLst>
                <a:gd name="T0" fmla="*/ 0 w 5740"/>
                <a:gd name="T1" fmla="*/ 366 h 1337"/>
                <a:gd name="T2" fmla="*/ 5740 w 5740"/>
                <a:gd name="T3" fmla="*/ 1337 h 1337"/>
                <a:gd name="T4" fmla="*/ 5740 w 5740"/>
                <a:gd name="T5" fmla="*/ 1331 h 1337"/>
                <a:gd name="T6" fmla="*/ 0 w 5740"/>
                <a:gd name="T7" fmla="*/ 0 h 1337"/>
                <a:gd name="T8" fmla="*/ 0 w 5740"/>
                <a:gd name="T9" fmla="*/ 366 h 1337"/>
                <a:gd name="T10" fmla="*/ 0 w 5740"/>
                <a:gd name="T11" fmla="*/ 366 h 13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40" h="1337">
                  <a:moveTo>
                    <a:pt x="0" y="366"/>
                  </a:moveTo>
                  <a:lnTo>
                    <a:pt x="5740" y="1337"/>
                  </a:lnTo>
                  <a:lnTo>
                    <a:pt x="5740" y="1331"/>
                  </a:lnTo>
                  <a:lnTo>
                    <a:pt x="0" y="0"/>
                  </a:lnTo>
                  <a:lnTo>
                    <a:pt x="0" y="366"/>
                  </a:lnTo>
                  <a:lnTo>
                    <a:pt x="0" y="36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078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8464" name="Freeform 32">
              <a:extLst>
                <a:ext uri="{FF2B5EF4-FFF2-40B4-BE49-F238E27FC236}">
                  <a16:creationId xmlns:a16="http://schemas.microsoft.com/office/drawing/2014/main" id="{3BBAE659-DFE2-41EA-8291-27A41D119944}"/>
                </a:ext>
              </a:extLst>
            </p:cNvPr>
            <p:cNvSpPr>
              <a:spLocks/>
            </p:cNvSpPr>
            <p:nvPr/>
          </p:nvSpPr>
          <p:spPr bwMode="hidden">
            <a:xfrm>
              <a:off x="2" y="3177"/>
              <a:ext cx="5752" cy="414"/>
            </a:xfrm>
            <a:custGeom>
              <a:avLst/>
              <a:gdLst>
                <a:gd name="T0" fmla="*/ 0 w 5740"/>
                <a:gd name="T1" fmla="*/ 48 h 414"/>
                <a:gd name="T2" fmla="*/ 5740 w 5740"/>
                <a:gd name="T3" fmla="*/ 414 h 414"/>
                <a:gd name="T4" fmla="*/ 5740 w 5740"/>
                <a:gd name="T5" fmla="*/ 402 h 414"/>
                <a:gd name="T6" fmla="*/ 0 w 5740"/>
                <a:gd name="T7" fmla="*/ 0 h 414"/>
                <a:gd name="T8" fmla="*/ 0 w 5740"/>
                <a:gd name="T9" fmla="*/ 48 h 414"/>
                <a:gd name="T10" fmla="*/ 0 w 5740"/>
                <a:gd name="T11" fmla="*/ 48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40" h="414">
                  <a:moveTo>
                    <a:pt x="0" y="48"/>
                  </a:moveTo>
                  <a:lnTo>
                    <a:pt x="5740" y="414"/>
                  </a:lnTo>
                  <a:lnTo>
                    <a:pt x="5740" y="402"/>
                  </a:lnTo>
                  <a:lnTo>
                    <a:pt x="0" y="0"/>
                  </a:lnTo>
                  <a:lnTo>
                    <a:pt x="0" y="48"/>
                  </a:lnTo>
                  <a:lnTo>
                    <a:pt x="0" y="4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8465" name="Freeform 33">
              <a:extLst>
                <a:ext uri="{FF2B5EF4-FFF2-40B4-BE49-F238E27FC236}">
                  <a16:creationId xmlns:a16="http://schemas.microsoft.com/office/drawing/2014/main" id="{6EFF7E50-9DF9-4B33-B463-47C62E8162C0}"/>
                </a:ext>
              </a:extLst>
            </p:cNvPr>
            <p:cNvSpPr>
              <a:spLocks/>
            </p:cNvSpPr>
            <p:nvPr/>
          </p:nvSpPr>
          <p:spPr bwMode="hidden">
            <a:xfrm>
              <a:off x="1297" y="0"/>
              <a:ext cx="4457" cy="3177"/>
            </a:xfrm>
            <a:custGeom>
              <a:avLst/>
              <a:gdLst>
                <a:gd name="T0" fmla="*/ 0 w 4448"/>
                <a:gd name="T1" fmla="*/ 0 h 3177"/>
                <a:gd name="T2" fmla="*/ 4448 w 4448"/>
                <a:gd name="T3" fmla="*/ 3177 h 3177"/>
                <a:gd name="T4" fmla="*/ 4448 w 4448"/>
                <a:gd name="T5" fmla="*/ 3153 h 3177"/>
                <a:gd name="T6" fmla="*/ 125 w 4448"/>
                <a:gd name="T7" fmla="*/ 0 h 3177"/>
                <a:gd name="T8" fmla="*/ 0 w 4448"/>
                <a:gd name="T9" fmla="*/ 0 h 3177"/>
                <a:gd name="T10" fmla="*/ 0 w 4448"/>
                <a:gd name="T11" fmla="*/ 0 h 3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448" h="3177">
                  <a:moveTo>
                    <a:pt x="0" y="0"/>
                  </a:moveTo>
                  <a:lnTo>
                    <a:pt x="4448" y="3177"/>
                  </a:lnTo>
                  <a:lnTo>
                    <a:pt x="4448" y="3153"/>
                  </a:lnTo>
                  <a:lnTo>
                    <a:pt x="125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8627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8466" name="Freeform 34">
              <a:extLst>
                <a:ext uri="{FF2B5EF4-FFF2-40B4-BE49-F238E27FC236}">
                  <a16:creationId xmlns:a16="http://schemas.microsoft.com/office/drawing/2014/main" id="{64BC85CC-6E7F-4100-871C-91E18132CFE3}"/>
                </a:ext>
              </a:extLst>
            </p:cNvPr>
            <p:cNvSpPr>
              <a:spLocks/>
            </p:cNvSpPr>
            <p:nvPr/>
          </p:nvSpPr>
          <p:spPr bwMode="hidden">
            <a:xfrm>
              <a:off x="3321" y="0"/>
              <a:ext cx="2433" cy="2614"/>
            </a:xfrm>
            <a:custGeom>
              <a:avLst/>
              <a:gdLst>
                <a:gd name="T0" fmla="*/ 0 w 2428"/>
                <a:gd name="T1" fmla="*/ 0 h 2614"/>
                <a:gd name="T2" fmla="*/ 2428 w 2428"/>
                <a:gd name="T3" fmla="*/ 2614 h 2614"/>
                <a:gd name="T4" fmla="*/ 2428 w 2428"/>
                <a:gd name="T5" fmla="*/ 2608 h 2614"/>
                <a:gd name="T6" fmla="*/ 66 w 2428"/>
                <a:gd name="T7" fmla="*/ 0 h 2614"/>
                <a:gd name="T8" fmla="*/ 0 w 2428"/>
                <a:gd name="T9" fmla="*/ 0 h 2614"/>
                <a:gd name="T10" fmla="*/ 0 w 2428"/>
                <a:gd name="T11" fmla="*/ 0 h 26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428" h="2614">
                  <a:moveTo>
                    <a:pt x="0" y="0"/>
                  </a:moveTo>
                  <a:lnTo>
                    <a:pt x="2428" y="2614"/>
                  </a:lnTo>
                  <a:lnTo>
                    <a:pt x="2428" y="2608"/>
                  </a:lnTo>
                  <a:lnTo>
                    <a:pt x="6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8467" name="Freeform 35">
              <a:extLst>
                <a:ext uri="{FF2B5EF4-FFF2-40B4-BE49-F238E27FC236}">
                  <a16:creationId xmlns:a16="http://schemas.microsoft.com/office/drawing/2014/main" id="{8C58E8EB-06DA-4215-8AAB-FCC095922E06}"/>
                </a:ext>
              </a:extLst>
            </p:cNvPr>
            <p:cNvSpPr>
              <a:spLocks/>
            </p:cNvSpPr>
            <p:nvPr/>
          </p:nvSpPr>
          <p:spPr bwMode="hidden">
            <a:xfrm>
              <a:off x="3950" y="0"/>
              <a:ext cx="1804" cy="2464"/>
            </a:xfrm>
            <a:custGeom>
              <a:avLst/>
              <a:gdLst>
                <a:gd name="T0" fmla="*/ 485 w 1800"/>
                <a:gd name="T1" fmla="*/ 0 h 2464"/>
                <a:gd name="T2" fmla="*/ 0 w 1800"/>
                <a:gd name="T3" fmla="*/ 0 h 2464"/>
                <a:gd name="T4" fmla="*/ 1800 w 1800"/>
                <a:gd name="T5" fmla="*/ 2464 h 2464"/>
                <a:gd name="T6" fmla="*/ 1800 w 1800"/>
                <a:gd name="T7" fmla="*/ 2248 h 2464"/>
                <a:gd name="T8" fmla="*/ 1794 w 1800"/>
                <a:gd name="T9" fmla="*/ 2248 h 2464"/>
                <a:gd name="T10" fmla="*/ 485 w 1800"/>
                <a:gd name="T11" fmla="*/ 0 h 2464"/>
                <a:gd name="T12" fmla="*/ 485 w 1800"/>
                <a:gd name="T13" fmla="*/ 0 h 24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800" h="2464">
                  <a:moveTo>
                    <a:pt x="485" y="0"/>
                  </a:moveTo>
                  <a:lnTo>
                    <a:pt x="0" y="0"/>
                  </a:lnTo>
                  <a:lnTo>
                    <a:pt x="1800" y="2464"/>
                  </a:lnTo>
                  <a:lnTo>
                    <a:pt x="1800" y="2248"/>
                  </a:lnTo>
                  <a:lnTo>
                    <a:pt x="1794" y="2248"/>
                  </a:lnTo>
                  <a:lnTo>
                    <a:pt x="485" y="0"/>
                  </a:lnTo>
                  <a:lnTo>
                    <a:pt x="485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8468" name="Freeform 36">
              <a:extLst>
                <a:ext uri="{FF2B5EF4-FFF2-40B4-BE49-F238E27FC236}">
                  <a16:creationId xmlns:a16="http://schemas.microsoft.com/office/drawing/2014/main" id="{B9FC2901-CAF1-46B4-AD1E-8844A64A8EF8}"/>
                </a:ext>
              </a:extLst>
            </p:cNvPr>
            <p:cNvSpPr>
              <a:spLocks/>
            </p:cNvSpPr>
            <p:nvPr/>
          </p:nvSpPr>
          <p:spPr bwMode="hidden">
            <a:xfrm>
              <a:off x="4519" y="0"/>
              <a:ext cx="1235" cy="2074"/>
            </a:xfrm>
            <a:custGeom>
              <a:avLst/>
              <a:gdLst>
                <a:gd name="T0" fmla="*/ 0 w 1232"/>
                <a:gd name="T1" fmla="*/ 0 h 2074"/>
                <a:gd name="T2" fmla="*/ 1232 w 1232"/>
                <a:gd name="T3" fmla="*/ 2074 h 2074"/>
                <a:gd name="T4" fmla="*/ 1232 w 1232"/>
                <a:gd name="T5" fmla="*/ 2038 h 2074"/>
                <a:gd name="T6" fmla="*/ 42 w 1232"/>
                <a:gd name="T7" fmla="*/ 0 h 2074"/>
                <a:gd name="T8" fmla="*/ 0 w 1232"/>
                <a:gd name="T9" fmla="*/ 0 h 2074"/>
                <a:gd name="T10" fmla="*/ 0 w 1232"/>
                <a:gd name="T11" fmla="*/ 0 h 20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232" h="2074">
                  <a:moveTo>
                    <a:pt x="0" y="0"/>
                  </a:moveTo>
                  <a:lnTo>
                    <a:pt x="1232" y="2074"/>
                  </a:lnTo>
                  <a:lnTo>
                    <a:pt x="1232" y="2038"/>
                  </a:lnTo>
                  <a:lnTo>
                    <a:pt x="4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7647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8469" name="Freeform 37">
              <a:extLst>
                <a:ext uri="{FF2B5EF4-FFF2-40B4-BE49-F238E27FC236}">
                  <a16:creationId xmlns:a16="http://schemas.microsoft.com/office/drawing/2014/main" id="{5ACD3C90-2200-4B7D-99D1-2903D828EC50}"/>
                </a:ext>
              </a:extLst>
            </p:cNvPr>
            <p:cNvSpPr>
              <a:spLocks/>
            </p:cNvSpPr>
            <p:nvPr/>
          </p:nvSpPr>
          <p:spPr bwMode="hidden">
            <a:xfrm>
              <a:off x="4694" y="0"/>
              <a:ext cx="1060" cy="1936"/>
            </a:xfrm>
            <a:custGeom>
              <a:avLst/>
              <a:gdLst>
                <a:gd name="T0" fmla="*/ 0 w 1058"/>
                <a:gd name="T1" fmla="*/ 0 h 1936"/>
                <a:gd name="T2" fmla="*/ 1058 w 1058"/>
                <a:gd name="T3" fmla="*/ 1936 h 1936"/>
                <a:gd name="T4" fmla="*/ 1058 w 1058"/>
                <a:gd name="T5" fmla="*/ 1930 h 1936"/>
                <a:gd name="T6" fmla="*/ 54 w 1058"/>
                <a:gd name="T7" fmla="*/ 0 h 1936"/>
                <a:gd name="T8" fmla="*/ 0 w 1058"/>
                <a:gd name="T9" fmla="*/ 0 h 1936"/>
                <a:gd name="T10" fmla="*/ 0 w 1058"/>
                <a:gd name="T11" fmla="*/ 0 h 19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58" h="1936">
                  <a:moveTo>
                    <a:pt x="0" y="0"/>
                  </a:moveTo>
                  <a:lnTo>
                    <a:pt x="1058" y="1936"/>
                  </a:lnTo>
                  <a:lnTo>
                    <a:pt x="1058" y="1930"/>
                  </a:lnTo>
                  <a:lnTo>
                    <a:pt x="54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2549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8470" name="Freeform 38">
              <a:extLst>
                <a:ext uri="{FF2B5EF4-FFF2-40B4-BE49-F238E27FC236}">
                  <a16:creationId xmlns:a16="http://schemas.microsoft.com/office/drawing/2014/main" id="{23E5792E-01F9-4C29-A080-0C20C33FF4A0}"/>
                </a:ext>
              </a:extLst>
            </p:cNvPr>
            <p:cNvSpPr>
              <a:spLocks/>
            </p:cNvSpPr>
            <p:nvPr/>
          </p:nvSpPr>
          <p:spPr bwMode="hidden">
            <a:xfrm>
              <a:off x="4981" y="0"/>
              <a:ext cx="773" cy="1487"/>
            </a:xfrm>
            <a:custGeom>
              <a:avLst/>
              <a:gdLst>
                <a:gd name="T0" fmla="*/ 771 w 771"/>
                <a:gd name="T1" fmla="*/ 1433 h 1487"/>
                <a:gd name="T2" fmla="*/ 42 w 771"/>
                <a:gd name="T3" fmla="*/ 0 h 1487"/>
                <a:gd name="T4" fmla="*/ 0 w 771"/>
                <a:gd name="T5" fmla="*/ 0 h 1487"/>
                <a:gd name="T6" fmla="*/ 771 w 771"/>
                <a:gd name="T7" fmla="*/ 1487 h 1487"/>
                <a:gd name="T8" fmla="*/ 771 w 771"/>
                <a:gd name="T9" fmla="*/ 1433 h 1487"/>
                <a:gd name="T10" fmla="*/ 771 w 771"/>
                <a:gd name="T11" fmla="*/ 1433 h 14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71" h="1487">
                  <a:moveTo>
                    <a:pt x="771" y="1433"/>
                  </a:moveTo>
                  <a:lnTo>
                    <a:pt x="42" y="0"/>
                  </a:lnTo>
                  <a:lnTo>
                    <a:pt x="0" y="0"/>
                  </a:lnTo>
                  <a:lnTo>
                    <a:pt x="771" y="1487"/>
                  </a:lnTo>
                  <a:lnTo>
                    <a:pt x="771" y="1433"/>
                  </a:lnTo>
                  <a:lnTo>
                    <a:pt x="771" y="1433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882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grpSp>
          <p:nvGrpSpPr>
            <p:cNvPr id="1068" name="Group 39">
              <a:extLst>
                <a:ext uri="{FF2B5EF4-FFF2-40B4-BE49-F238E27FC236}">
                  <a16:creationId xmlns:a16="http://schemas.microsoft.com/office/drawing/2014/main" id="{4E515A51-0D55-C9B8-5A65-A9B40EE6C90D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0" y="1632"/>
              <a:ext cx="5758" cy="1858"/>
              <a:chOff x="0" y="1632"/>
              <a:chExt cx="5758" cy="1858"/>
            </a:xfrm>
          </p:grpSpPr>
          <p:sp>
            <p:nvSpPr>
              <p:cNvPr id="18472" name="Freeform 40">
                <a:extLst>
                  <a:ext uri="{FF2B5EF4-FFF2-40B4-BE49-F238E27FC236}">
                    <a16:creationId xmlns:a16="http://schemas.microsoft.com/office/drawing/2014/main" id="{6FD4777C-68E3-4365-98B0-9E5496F18402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0" y="1632"/>
                <a:ext cx="3670" cy="1313"/>
              </a:xfrm>
              <a:custGeom>
                <a:avLst/>
                <a:gdLst>
                  <a:gd name="T0" fmla="*/ 0 w 3659"/>
                  <a:gd name="T1" fmla="*/ 0 h 1313"/>
                  <a:gd name="T2" fmla="*/ 0 w 3659"/>
                  <a:gd name="T3" fmla="*/ 366 h 1313"/>
                  <a:gd name="T4" fmla="*/ 3635 w 3659"/>
                  <a:gd name="T5" fmla="*/ 1313 h 1313"/>
                  <a:gd name="T6" fmla="*/ 3647 w 3659"/>
                  <a:gd name="T7" fmla="*/ 1235 h 1313"/>
                  <a:gd name="T8" fmla="*/ 3659 w 3659"/>
                  <a:gd name="T9" fmla="*/ 1163 h 1313"/>
                  <a:gd name="T10" fmla="*/ 0 w 3659"/>
                  <a:gd name="T11" fmla="*/ 0 h 1313"/>
                  <a:gd name="T12" fmla="*/ 0 w 3659"/>
                  <a:gd name="T13" fmla="*/ 0 h 13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659" h="1313">
                    <a:moveTo>
                      <a:pt x="0" y="0"/>
                    </a:moveTo>
                    <a:lnTo>
                      <a:pt x="0" y="366"/>
                    </a:lnTo>
                    <a:lnTo>
                      <a:pt x="3635" y="1313"/>
                    </a:lnTo>
                    <a:lnTo>
                      <a:pt x="3647" y="1235"/>
                    </a:lnTo>
                    <a:lnTo>
                      <a:pt x="3659" y="1163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72549"/>
                      <a:invGamma/>
                    </a:schemeClr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latin typeface="Arial" charset="0"/>
                </a:endParaRPr>
              </a:p>
            </p:txBody>
          </p:sp>
          <p:sp>
            <p:nvSpPr>
              <p:cNvPr id="18473" name="Freeform 41">
                <a:extLst>
                  <a:ext uri="{FF2B5EF4-FFF2-40B4-BE49-F238E27FC236}">
                    <a16:creationId xmlns:a16="http://schemas.microsoft.com/office/drawing/2014/main" id="{B2454272-65B8-42E3-85C3-97245EE5143B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3646" y="2795"/>
                <a:ext cx="2112" cy="695"/>
              </a:xfrm>
              <a:custGeom>
                <a:avLst/>
                <a:gdLst>
                  <a:gd name="T0" fmla="*/ 2105 w 2105"/>
                  <a:gd name="T1" fmla="*/ 665 h 695"/>
                  <a:gd name="T2" fmla="*/ 24 w 2105"/>
                  <a:gd name="T3" fmla="*/ 0 h 695"/>
                  <a:gd name="T4" fmla="*/ 12 w 2105"/>
                  <a:gd name="T5" fmla="*/ 72 h 695"/>
                  <a:gd name="T6" fmla="*/ 0 w 2105"/>
                  <a:gd name="T7" fmla="*/ 150 h 695"/>
                  <a:gd name="T8" fmla="*/ 2105 w 2105"/>
                  <a:gd name="T9" fmla="*/ 695 h 695"/>
                  <a:gd name="T10" fmla="*/ 2105 w 2105"/>
                  <a:gd name="T11" fmla="*/ 665 h 695"/>
                  <a:gd name="T12" fmla="*/ 2105 w 2105"/>
                  <a:gd name="T13" fmla="*/ 665 h 69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105" h="695">
                    <a:moveTo>
                      <a:pt x="2105" y="665"/>
                    </a:moveTo>
                    <a:lnTo>
                      <a:pt x="24" y="0"/>
                    </a:lnTo>
                    <a:lnTo>
                      <a:pt x="12" y="72"/>
                    </a:lnTo>
                    <a:lnTo>
                      <a:pt x="0" y="150"/>
                    </a:lnTo>
                    <a:lnTo>
                      <a:pt x="2105" y="695"/>
                    </a:lnTo>
                    <a:lnTo>
                      <a:pt x="2105" y="665"/>
                    </a:lnTo>
                    <a:lnTo>
                      <a:pt x="2105" y="66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tint val="90980"/>
                      <a:invGamma/>
                    </a:schemeClr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latin typeface="Arial" charset="0"/>
                </a:endParaRPr>
              </a:p>
            </p:txBody>
          </p:sp>
        </p:grpSp>
      </p:grpSp>
      <p:sp>
        <p:nvSpPr>
          <p:cNvPr id="18474" name="Rectangle 42">
            <a:extLst>
              <a:ext uri="{FF2B5EF4-FFF2-40B4-BE49-F238E27FC236}">
                <a16:creationId xmlns:a16="http://schemas.microsoft.com/office/drawing/2014/main" id="{03FD2B53-84DF-4EB7-9458-68F1C8D23CB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8475" name="Rectangle 43">
            <a:extLst>
              <a:ext uri="{FF2B5EF4-FFF2-40B4-BE49-F238E27FC236}">
                <a16:creationId xmlns:a16="http://schemas.microsoft.com/office/drawing/2014/main" id="{FB243E5F-1D57-4EFE-9E74-27AFAC97A23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8476" name="Rectangle 44">
            <a:extLst>
              <a:ext uri="{FF2B5EF4-FFF2-40B4-BE49-F238E27FC236}">
                <a16:creationId xmlns:a16="http://schemas.microsoft.com/office/drawing/2014/main" id="{01419F06-E7CF-4FA8-BF03-0F4FE63F7F08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477" name="Rectangle 45">
            <a:extLst>
              <a:ext uri="{FF2B5EF4-FFF2-40B4-BE49-F238E27FC236}">
                <a16:creationId xmlns:a16="http://schemas.microsoft.com/office/drawing/2014/main" id="{F60A7E36-4C13-4C61-95B5-762C0DD3A0C8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478" name="Rectangle 46">
            <a:extLst>
              <a:ext uri="{FF2B5EF4-FFF2-40B4-BE49-F238E27FC236}">
                <a16:creationId xmlns:a16="http://schemas.microsoft.com/office/drawing/2014/main" id="{552C21EE-6013-4210-B30C-294B6D05E823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143C1217-29E4-4674-9579-D18A7258865D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39" r:id="rId1"/>
    <p:sldLayoutId id="2147483728" r:id="rId2"/>
    <p:sldLayoutId id="2147483729" r:id="rId3"/>
    <p:sldLayoutId id="2147483730" r:id="rId4"/>
    <p:sldLayoutId id="2147483731" r:id="rId5"/>
    <p:sldLayoutId id="2147483732" r:id="rId6"/>
    <p:sldLayoutId id="2147483733" r:id="rId7"/>
    <p:sldLayoutId id="2147483734" r:id="rId8"/>
    <p:sldLayoutId id="2147483735" r:id="rId9"/>
    <p:sldLayoutId id="2147483736" r:id="rId10"/>
    <p:sldLayoutId id="2147483737" r:id="rId11"/>
    <p:sldLayoutId id="2147483738" r:id="rId12"/>
  </p:sldLayoutIdLst>
  <p:transition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84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84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84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184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184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184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74" grpId="0"/>
      <p:bldP spid="18475" grpId="0" build="p">
        <p:tmplLst>
          <p:tmpl lvl="1">
            <p:tnLst>
              <p:par>
                <p:cTn presetID="10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847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2000"/>
                        <p:tgtEl>
                          <p:spTgt spid="18475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10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847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2000"/>
                        <p:tgtEl>
                          <p:spTgt spid="18475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10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847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2000"/>
                        <p:tgtEl>
                          <p:spTgt spid="18475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10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847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2000"/>
                        <p:tgtEl>
                          <p:spTgt spid="18475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10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847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2000"/>
                        <p:tgtEl>
                          <p:spTgt spid="18475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90000"/>
        <a:buFont typeface="Wingdings" panose="05000000000000000000" pitchFamily="2" charset="2"/>
        <a:buBlip>
          <a:blip r:embed="rId14"/>
        </a:buBlip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anose="05000000000000000000" pitchFamily="2" charset="2"/>
        <a:buBlip>
          <a:blip r:embed="rId15"/>
        </a:buBlip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anose="05000000000000000000" pitchFamily="2" charset="2"/>
        <a:buBlip>
          <a:blip r:embed="rId16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Blip>
          <a:blip r:embed="rId16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Blip>
          <a:blip r:embed="rId16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Blip>
          <a:blip r:embed="rId16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Blip>
          <a:blip r:embed="rId16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EA3CABC9-2995-4FE5-A79F-82BE301B581A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/>
              <a:t>Chemical Bonding</a:t>
            </a:r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69064D6A-9D2E-482C-96BB-6B12985E331C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/>
              <a:t>A little bit of chapters </a:t>
            </a:r>
          </a:p>
          <a:p>
            <a:pPr eaLnBrk="1" hangingPunct="1">
              <a:defRPr/>
            </a:pPr>
            <a:r>
              <a:rPr lang="en-US" dirty="0"/>
              <a:t>6, 7, and 8</a:t>
            </a:r>
          </a:p>
        </p:txBody>
      </p:sp>
    </p:spTree>
  </p:cSld>
  <p:clrMapOvr>
    <a:masterClrMapping/>
  </p:clrMapOvr>
  <p:transition>
    <p:cover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>
            <a:extLst>
              <a:ext uri="{FF2B5EF4-FFF2-40B4-BE49-F238E27FC236}">
                <a16:creationId xmlns:a16="http://schemas.microsoft.com/office/drawing/2014/main" id="{5CC50EF8-EAE3-4CF6-8CCE-7B157E473D9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endParaRPr lang="en-US"/>
          </a:p>
        </p:txBody>
      </p:sp>
      <p:sp>
        <p:nvSpPr>
          <p:cNvPr id="16387" name="Rectangle 3">
            <a:extLst>
              <a:ext uri="{FF2B5EF4-FFF2-40B4-BE49-F238E27FC236}">
                <a16:creationId xmlns:a16="http://schemas.microsoft.com/office/drawing/2014/main" id="{DA926492-230B-40C4-BA13-E398CCEDB70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2514600"/>
            <a:ext cx="8229600" cy="4530725"/>
          </a:xfrm>
        </p:spPr>
        <p:txBody>
          <a:bodyPr/>
          <a:lstStyle/>
          <a:p>
            <a:pPr algn="ctr" eaLnBrk="1" hangingPunct="1">
              <a:buFont typeface="Wingdings" panose="05000000000000000000" pitchFamily="2" charset="2"/>
              <a:buNone/>
              <a:defRPr/>
            </a:pPr>
            <a:r>
              <a:rPr lang="en-US"/>
              <a:t>	SO WHAT IS “HIGH” OR “LOW”?</a:t>
            </a:r>
          </a:p>
          <a:p>
            <a:pPr algn="ctr" eaLnBrk="1" hangingPunct="1">
              <a:buFont typeface="Wingdings" panose="05000000000000000000" pitchFamily="2" charset="2"/>
              <a:buNone/>
              <a:defRPr/>
            </a:pPr>
            <a:endParaRPr lang="en-US"/>
          </a:p>
          <a:p>
            <a:pPr algn="ctr" eaLnBrk="1" hangingPunct="1">
              <a:buFont typeface="Wingdings" panose="05000000000000000000" pitchFamily="2" charset="2"/>
              <a:buNone/>
              <a:defRPr/>
            </a:pPr>
            <a:r>
              <a:rPr lang="en-US"/>
              <a:t>Covalent &lt; 1.67 &lt; Ionic</a:t>
            </a:r>
          </a:p>
        </p:txBody>
      </p:sp>
    </p:spTree>
  </p:cSld>
  <p:clrMapOvr>
    <a:masterClrMapping/>
  </p:clrMapOvr>
  <p:transition>
    <p:cover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D294BE59-3F92-4D35-96A8-1BC909CE09E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/>
              <a:t>Calculating bond strength</a:t>
            </a:r>
          </a:p>
        </p:txBody>
      </p:sp>
      <p:sp>
        <p:nvSpPr>
          <p:cNvPr id="6147" name="Rectangle 3">
            <a:extLst>
              <a:ext uri="{FF2B5EF4-FFF2-40B4-BE49-F238E27FC236}">
                <a16:creationId xmlns:a16="http://schemas.microsoft.com/office/drawing/2014/main" id="{CA2B92E3-E8C5-44BD-8F2D-3A6C4CD2773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 dirty="0"/>
          </a:p>
          <a:p>
            <a:pPr eaLnBrk="1" hangingPunct="1">
              <a:defRPr/>
            </a:pPr>
            <a:endParaRPr lang="en-US" dirty="0"/>
          </a:p>
          <a:p>
            <a:pPr eaLnBrk="1" hangingPunct="1">
              <a:defRPr/>
            </a:pPr>
            <a:endParaRPr lang="en-US" dirty="0"/>
          </a:p>
          <a:p>
            <a:pPr eaLnBrk="1" hangingPunct="1">
              <a:defRPr/>
            </a:pPr>
            <a:endParaRPr lang="en-US" dirty="0"/>
          </a:p>
          <a:p>
            <a:pPr eaLnBrk="1" hangingPunct="1">
              <a:defRPr/>
            </a:pPr>
            <a:endParaRPr lang="en-US" dirty="0"/>
          </a:p>
          <a:p>
            <a:pPr eaLnBrk="1" hangingPunct="1">
              <a:defRPr/>
            </a:pPr>
            <a:endParaRPr lang="en-US" dirty="0"/>
          </a:p>
          <a:p>
            <a:pPr marL="0" indent="0" algn="ctr" eaLnBrk="1" hangingPunct="1">
              <a:buNone/>
              <a:defRPr/>
            </a:pPr>
            <a:r>
              <a:rPr lang="en-US" dirty="0"/>
              <a:t>Find the difference in electronegativities!</a:t>
            </a:r>
          </a:p>
        </p:txBody>
      </p:sp>
      <p:pic>
        <p:nvPicPr>
          <p:cNvPr id="13316" name="Picture 5" descr="PT-small-electroneg">
            <a:extLst>
              <a:ext uri="{FF2B5EF4-FFF2-40B4-BE49-F238E27FC236}">
                <a16:creationId xmlns:a16="http://schemas.microsoft.com/office/drawing/2014/main" id="{C0A518C4-B4D4-06C3-C368-869F081C0BA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00" y="1600200"/>
            <a:ext cx="4762500" cy="336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cover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>
            <a:extLst>
              <a:ext uri="{FF2B5EF4-FFF2-40B4-BE49-F238E27FC236}">
                <a16:creationId xmlns:a16="http://schemas.microsoft.com/office/drawing/2014/main" id="{654930F4-006A-4C0F-A725-6E3B7065BCE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/>
              <a:t>Calculate:</a:t>
            </a:r>
          </a:p>
        </p:txBody>
      </p:sp>
      <p:sp>
        <p:nvSpPr>
          <p:cNvPr id="14339" name="Rectangle 3">
            <a:extLst>
              <a:ext uri="{FF2B5EF4-FFF2-40B4-BE49-F238E27FC236}">
                <a16:creationId xmlns:a16="http://schemas.microsoft.com/office/drawing/2014/main" id="{A961E803-561E-4142-BF2A-E290CAB758B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 eaLnBrk="1" hangingPunct="1">
              <a:buNone/>
              <a:defRPr/>
            </a:pPr>
            <a:r>
              <a:rPr lang="en-US" dirty="0"/>
              <a:t>Mg – O</a:t>
            </a:r>
          </a:p>
          <a:p>
            <a:pPr marL="0" indent="0" eaLnBrk="1" hangingPunct="1">
              <a:buNone/>
              <a:defRPr/>
            </a:pPr>
            <a:r>
              <a:rPr lang="en-US" dirty="0"/>
              <a:t>B – P</a:t>
            </a:r>
          </a:p>
          <a:p>
            <a:pPr marL="0" indent="0" eaLnBrk="1" hangingPunct="1">
              <a:buNone/>
              <a:defRPr/>
            </a:pPr>
            <a:r>
              <a:rPr lang="en-US" dirty="0"/>
              <a:t>Be – Si</a:t>
            </a:r>
          </a:p>
          <a:p>
            <a:pPr marL="0" indent="0" eaLnBrk="1" hangingPunct="1">
              <a:buNone/>
              <a:defRPr/>
            </a:pPr>
            <a:r>
              <a:rPr lang="en-US" dirty="0"/>
              <a:t>C – Na</a:t>
            </a:r>
          </a:p>
          <a:p>
            <a:pPr marL="0" indent="0" eaLnBrk="1" hangingPunct="1">
              <a:buNone/>
              <a:defRPr/>
            </a:pPr>
            <a:r>
              <a:rPr lang="en-US" dirty="0"/>
              <a:t>Li – O</a:t>
            </a:r>
          </a:p>
          <a:p>
            <a:pPr marL="0" indent="0" eaLnBrk="1" hangingPunct="1">
              <a:buNone/>
              <a:defRPr/>
            </a:pPr>
            <a:r>
              <a:rPr lang="en-US" dirty="0"/>
              <a:t>Mg – N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endParaRPr lang="en-US" dirty="0"/>
          </a:p>
        </p:txBody>
      </p:sp>
      <p:sp>
        <p:nvSpPr>
          <p:cNvPr id="14340" name="Text Box 4">
            <a:extLst>
              <a:ext uri="{FF2B5EF4-FFF2-40B4-BE49-F238E27FC236}">
                <a16:creationId xmlns:a16="http://schemas.microsoft.com/office/drawing/2014/main" id="{C9D64FF9-5902-6C89-FD1E-88868822CEE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38600" y="1831181"/>
            <a:ext cx="4114800" cy="3195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9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90000"/>
              <a:buFont typeface="Wingdings" panose="05000000000000000000" pitchFamily="2" charset="2"/>
              <a:buBlip>
                <a:blip r:embed="rId3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400" b="1" dirty="0"/>
              <a:t>3.44 – 1.31 = 2.13; ionic</a:t>
            </a:r>
          </a:p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400" b="1" dirty="0"/>
              <a:t>2.19 – 2.04 = .15; covalent</a:t>
            </a:r>
          </a:p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400" b="1" dirty="0"/>
              <a:t>1.90 – 1.57 = .33; covalent</a:t>
            </a:r>
          </a:p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400" b="1" dirty="0"/>
              <a:t>2.55 - .93 = 1.62; covalent</a:t>
            </a:r>
          </a:p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400" b="1" dirty="0"/>
              <a:t>3.44 - .98 = 2.46; ionic</a:t>
            </a:r>
          </a:p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400" b="1" dirty="0"/>
              <a:t>3.04 – 1.31 = 1.73; ionic</a:t>
            </a:r>
          </a:p>
        </p:txBody>
      </p:sp>
    </p:spTree>
  </p:cSld>
  <p:clrMapOvr>
    <a:masterClrMapping/>
  </p:clrMapOvr>
  <p:transition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43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40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>
            <a:extLst>
              <a:ext uri="{FF2B5EF4-FFF2-40B4-BE49-F238E27FC236}">
                <a16:creationId xmlns:a16="http://schemas.microsoft.com/office/drawing/2014/main" id="{4E919518-4B02-4063-9DCE-C6C937CF7B7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304800"/>
            <a:ext cx="86868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sz="3200"/>
              <a:t>Van der Waals radius &gt; covalent/ionic radius</a:t>
            </a:r>
          </a:p>
        </p:txBody>
      </p:sp>
      <p:sp>
        <p:nvSpPr>
          <p:cNvPr id="15363" name="Oval 4">
            <a:extLst>
              <a:ext uri="{FF2B5EF4-FFF2-40B4-BE49-F238E27FC236}">
                <a16:creationId xmlns:a16="http://schemas.microsoft.com/office/drawing/2014/main" id="{79C6B840-080C-06CF-A409-D963BA7BDE2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24200" y="2133600"/>
            <a:ext cx="2133600" cy="2209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9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90000"/>
              <a:buFont typeface="Wingdings" panose="05000000000000000000" pitchFamily="2" charset="2"/>
              <a:buBlip>
                <a:blip r:embed="rId3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  <p:sp>
        <p:nvSpPr>
          <p:cNvPr id="15364" name="Oval 8">
            <a:extLst>
              <a:ext uri="{FF2B5EF4-FFF2-40B4-BE49-F238E27FC236}">
                <a16:creationId xmlns:a16="http://schemas.microsoft.com/office/drawing/2014/main" id="{D3A01126-739B-DF1F-7E74-9EE61AE7712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14800" y="3200400"/>
            <a:ext cx="152400" cy="152400"/>
          </a:xfrm>
          <a:prstGeom prst="ellipse">
            <a:avLst/>
          </a:prstGeom>
          <a:solidFill>
            <a:srgbClr val="000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9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90000"/>
              <a:buFont typeface="Wingdings" panose="05000000000000000000" pitchFamily="2" charset="2"/>
              <a:buBlip>
                <a:blip r:embed="rId3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  <p:grpSp>
        <p:nvGrpSpPr>
          <p:cNvPr id="15365" name="Group 22">
            <a:extLst>
              <a:ext uri="{FF2B5EF4-FFF2-40B4-BE49-F238E27FC236}">
                <a16:creationId xmlns:a16="http://schemas.microsoft.com/office/drawing/2014/main" id="{3DB5C761-891E-9FE7-B2FF-D8666DD81383}"/>
              </a:ext>
            </a:extLst>
          </p:cNvPr>
          <p:cNvGrpSpPr>
            <a:grpSpLocks/>
          </p:cNvGrpSpPr>
          <p:nvPr/>
        </p:nvGrpSpPr>
        <p:grpSpPr bwMode="auto">
          <a:xfrm>
            <a:off x="1676400" y="3810000"/>
            <a:ext cx="2133600" cy="2209800"/>
            <a:chOff x="672" y="2640"/>
            <a:chExt cx="1344" cy="1392"/>
          </a:xfrm>
        </p:grpSpPr>
        <p:sp>
          <p:nvSpPr>
            <p:cNvPr id="15379" name="Oval 7">
              <a:extLst>
                <a:ext uri="{FF2B5EF4-FFF2-40B4-BE49-F238E27FC236}">
                  <a16:creationId xmlns:a16="http://schemas.microsoft.com/office/drawing/2014/main" id="{F8485695-DDE9-CEDA-19AD-59531320062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72" y="2640"/>
              <a:ext cx="1344" cy="1392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90000"/>
                <a:buFont typeface="Wingdings" panose="05000000000000000000" pitchFamily="2" charset="2"/>
                <a:buBlip>
                  <a:blip r:embed="rId2"/>
                </a:buBlip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SzPct val="90000"/>
                <a:buFont typeface="Wingdings" panose="05000000000000000000" pitchFamily="2" charset="2"/>
                <a:buBlip>
                  <a:blip r:embed="rId3"/>
                </a:buBlip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4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4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4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4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4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800"/>
            </a:p>
          </p:txBody>
        </p:sp>
        <p:sp>
          <p:nvSpPr>
            <p:cNvPr id="15380" name="Oval 9">
              <a:extLst>
                <a:ext uri="{FF2B5EF4-FFF2-40B4-BE49-F238E27FC236}">
                  <a16:creationId xmlns:a16="http://schemas.microsoft.com/office/drawing/2014/main" id="{3A38E9FD-C02E-A9A6-F822-CB9E45B8CC5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96" y="3312"/>
              <a:ext cx="96" cy="96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90000"/>
                <a:buFont typeface="Wingdings" panose="05000000000000000000" pitchFamily="2" charset="2"/>
                <a:buBlip>
                  <a:blip r:embed="rId2"/>
                </a:buBlip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SzPct val="90000"/>
                <a:buFont typeface="Wingdings" panose="05000000000000000000" pitchFamily="2" charset="2"/>
                <a:buBlip>
                  <a:blip r:embed="rId3"/>
                </a:buBlip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4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4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4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4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4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800"/>
            </a:p>
          </p:txBody>
        </p:sp>
      </p:grpSp>
      <p:sp>
        <p:nvSpPr>
          <p:cNvPr id="15366" name="Line 11">
            <a:extLst>
              <a:ext uri="{FF2B5EF4-FFF2-40B4-BE49-F238E27FC236}">
                <a16:creationId xmlns:a16="http://schemas.microsoft.com/office/drawing/2014/main" id="{04E4E13D-CFDB-1BBA-7F26-07DC2D16A7B9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819400" y="3352800"/>
            <a:ext cx="1295400" cy="152400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67" name="Line 13">
            <a:extLst>
              <a:ext uri="{FF2B5EF4-FFF2-40B4-BE49-F238E27FC236}">
                <a16:creationId xmlns:a16="http://schemas.microsoft.com/office/drawing/2014/main" id="{E07ECD16-2020-1F23-C48A-590E74201539}"/>
              </a:ext>
            </a:extLst>
          </p:cNvPr>
          <p:cNvSpPr>
            <a:spLocks noChangeShapeType="1"/>
          </p:cNvSpPr>
          <p:nvPr/>
        </p:nvSpPr>
        <p:spPr bwMode="auto">
          <a:xfrm>
            <a:off x="4191000" y="3276600"/>
            <a:ext cx="762000" cy="60960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68" name="Text Box 15">
            <a:extLst>
              <a:ext uri="{FF2B5EF4-FFF2-40B4-BE49-F238E27FC236}">
                <a16:creationId xmlns:a16="http://schemas.microsoft.com/office/drawing/2014/main" id="{98F3C2CB-D5E4-2766-B658-FBC4CF768F1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" y="3505200"/>
            <a:ext cx="3048000" cy="1192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9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90000"/>
              <a:buFont typeface="Wingdings" panose="05000000000000000000" pitchFamily="2" charset="2"/>
              <a:buBlip>
                <a:blip r:embed="rId3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1800"/>
              <a:t>Internuclear dist; </a:t>
            </a:r>
          </a:p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1800"/>
              <a:t>Bond axis;</a:t>
            </a:r>
          </a:p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1800"/>
              <a:t>Bond length</a:t>
            </a:r>
          </a:p>
        </p:txBody>
      </p:sp>
      <p:sp>
        <p:nvSpPr>
          <p:cNvPr id="15369" name="Line 16">
            <a:extLst>
              <a:ext uri="{FF2B5EF4-FFF2-40B4-BE49-F238E27FC236}">
                <a16:creationId xmlns:a16="http://schemas.microsoft.com/office/drawing/2014/main" id="{41981FFC-F6F0-CC28-DB79-61016A5B2143}"/>
              </a:ext>
            </a:extLst>
          </p:cNvPr>
          <p:cNvSpPr>
            <a:spLocks noChangeShapeType="1"/>
          </p:cNvSpPr>
          <p:nvPr/>
        </p:nvSpPr>
        <p:spPr bwMode="auto">
          <a:xfrm>
            <a:off x="1905000" y="4038600"/>
            <a:ext cx="10668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70" name="Text Box 17">
            <a:extLst>
              <a:ext uri="{FF2B5EF4-FFF2-40B4-BE49-F238E27FC236}">
                <a16:creationId xmlns:a16="http://schemas.microsoft.com/office/drawing/2014/main" id="{48B4EC33-A6DA-EEBB-A021-EA71E54BF26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24400" y="2514600"/>
            <a:ext cx="1828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9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90000"/>
              <a:buFont typeface="Wingdings" panose="05000000000000000000" pitchFamily="2" charset="2"/>
              <a:buBlip>
                <a:blip r:embed="rId3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1800"/>
              <a:t>Ionic radius</a:t>
            </a:r>
          </a:p>
        </p:txBody>
      </p:sp>
      <p:sp>
        <p:nvSpPr>
          <p:cNvPr id="15371" name="Line 18">
            <a:extLst>
              <a:ext uri="{FF2B5EF4-FFF2-40B4-BE49-F238E27FC236}">
                <a16:creationId xmlns:a16="http://schemas.microsoft.com/office/drawing/2014/main" id="{7BFB28E6-5A69-0417-5D32-0CFEA9FB9692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800600" y="2895600"/>
            <a:ext cx="5334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15372" name="Group 21">
            <a:extLst>
              <a:ext uri="{FF2B5EF4-FFF2-40B4-BE49-F238E27FC236}">
                <a16:creationId xmlns:a16="http://schemas.microsoft.com/office/drawing/2014/main" id="{68E1FECE-FE99-DBB7-E35B-6C015D59C6DA}"/>
              </a:ext>
            </a:extLst>
          </p:cNvPr>
          <p:cNvGrpSpPr>
            <a:grpSpLocks/>
          </p:cNvGrpSpPr>
          <p:nvPr/>
        </p:nvGrpSpPr>
        <p:grpSpPr bwMode="auto">
          <a:xfrm>
            <a:off x="4800600" y="3505200"/>
            <a:ext cx="3657600" cy="2092325"/>
            <a:chOff x="3456" y="2256"/>
            <a:chExt cx="2304" cy="1318"/>
          </a:xfrm>
        </p:grpSpPr>
        <p:sp>
          <p:nvSpPr>
            <p:cNvPr id="23558" name="Rectangle 6">
              <a:extLst>
                <a:ext uri="{FF2B5EF4-FFF2-40B4-BE49-F238E27FC236}">
                  <a16:creationId xmlns:a16="http://schemas.microsoft.com/office/drawing/2014/main" id="{459C0267-C216-41D3-9F11-2E18E73D1BA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56" y="2256"/>
              <a:ext cx="1344" cy="131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342900" indent="-342900" eaLnBrk="1" hangingPunct="1">
                <a:spcBef>
                  <a:spcPct val="20000"/>
                </a:spcBef>
                <a:buClr>
                  <a:schemeClr val="hlink"/>
                </a:buClr>
                <a:buSzPct val="90000"/>
                <a:buFont typeface="Wingdings" pitchFamily="2" charset="2"/>
                <a:buBlip>
                  <a:blip r:embed="rId2"/>
                </a:buBlip>
                <a:defRPr/>
              </a:pPr>
              <a:endParaRPr lang="en-US" sz="32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15375" name="Oval 10">
              <a:extLst>
                <a:ext uri="{FF2B5EF4-FFF2-40B4-BE49-F238E27FC236}">
                  <a16:creationId xmlns:a16="http://schemas.microsoft.com/office/drawing/2014/main" id="{B92D39B0-57A6-D378-0380-FD0ED58F442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80" y="2880"/>
              <a:ext cx="96" cy="96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90000"/>
                <a:buFont typeface="Wingdings" panose="05000000000000000000" pitchFamily="2" charset="2"/>
                <a:buBlip>
                  <a:blip r:embed="rId2"/>
                </a:buBlip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SzPct val="90000"/>
                <a:buFont typeface="Wingdings" panose="05000000000000000000" pitchFamily="2" charset="2"/>
                <a:buBlip>
                  <a:blip r:embed="rId3"/>
                </a:buBlip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4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4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4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4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4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800"/>
            </a:p>
          </p:txBody>
        </p:sp>
        <p:sp>
          <p:nvSpPr>
            <p:cNvPr id="15376" name="Line 14">
              <a:extLst>
                <a:ext uri="{FF2B5EF4-FFF2-40B4-BE49-F238E27FC236}">
                  <a16:creationId xmlns:a16="http://schemas.microsoft.com/office/drawing/2014/main" id="{7DD5587E-4A07-336D-4389-83FB246B6D0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128" y="2928"/>
              <a:ext cx="528" cy="384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377" name="Text Box 19">
              <a:extLst>
                <a:ext uri="{FF2B5EF4-FFF2-40B4-BE49-F238E27FC236}">
                  <a16:creationId xmlns:a16="http://schemas.microsoft.com/office/drawing/2014/main" id="{243F8D91-EA09-B420-CC74-A106F1FA128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512" y="2448"/>
              <a:ext cx="1248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90000"/>
                <a:buFont typeface="Wingdings" panose="05000000000000000000" pitchFamily="2" charset="2"/>
                <a:buBlip>
                  <a:blip r:embed="rId2"/>
                </a:buBlip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SzPct val="90000"/>
                <a:buFont typeface="Wingdings" panose="05000000000000000000" pitchFamily="2" charset="2"/>
                <a:buBlip>
                  <a:blip r:embed="rId3"/>
                </a:buBlip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4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4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4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4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4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en-US" altLang="en-US" sz="1800"/>
                <a:t>Van der Waals radius</a:t>
              </a:r>
            </a:p>
          </p:txBody>
        </p:sp>
        <p:sp>
          <p:nvSpPr>
            <p:cNvPr id="15378" name="Line 20">
              <a:extLst>
                <a:ext uri="{FF2B5EF4-FFF2-40B4-BE49-F238E27FC236}">
                  <a16:creationId xmlns:a16="http://schemas.microsoft.com/office/drawing/2014/main" id="{3224DAC1-A9A0-0915-611C-F5A2A454CFDF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512" y="2832"/>
              <a:ext cx="48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5373" name="Text Box 23">
            <a:extLst>
              <a:ext uri="{FF2B5EF4-FFF2-40B4-BE49-F238E27FC236}">
                <a16:creationId xmlns:a16="http://schemas.microsoft.com/office/drawing/2014/main" id="{99DEF0D9-29E6-B2F1-51D2-FC2C2D479FD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6019800"/>
            <a:ext cx="6248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9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90000"/>
              <a:buFont typeface="Wingdings" panose="05000000000000000000" pitchFamily="2" charset="2"/>
              <a:buBlip>
                <a:blip r:embed="rId3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1800"/>
              <a:t>Bond length ~ = sum of individual radii (usually a little less) </a:t>
            </a:r>
          </a:p>
        </p:txBody>
      </p:sp>
    </p:spTree>
  </p:cSld>
  <p:clrMapOvr>
    <a:masterClrMapping/>
  </p:clrMapOvr>
  <p:transition>
    <p:cover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>
            <a:extLst>
              <a:ext uri="{FF2B5EF4-FFF2-40B4-BE49-F238E27FC236}">
                <a16:creationId xmlns:a16="http://schemas.microsoft.com/office/drawing/2014/main" id="{A6ABBF00-D784-4CC4-9BDB-CDACF611B5E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/>
              <a:t>Covalent bonds - molecule</a:t>
            </a:r>
          </a:p>
        </p:txBody>
      </p:sp>
      <p:sp>
        <p:nvSpPr>
          <p:cNvPr id="22531" name="Rectangle 3">
            <a:extLst>
              <a:ext uri="{FF2B5EF4-FFF2-40B4-BE49-F238E27FC236}">
                <a16:creationId xmlns:a16="http://schemas.microsoft.com/office/drawing/2014/main" id="{BC97E0BF-BB7F-4A87-8FEA-C294B990104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6200" y="1600200"/>
            <a:ext cx="9448800" cy="4530725"/>
          </a:xfrm>
        </p:spPr>
        <p:txBody>
          <a:bodyPr/>
          <a:lstStyle/>
          <a:p>
            <a:pPr marL="0" indent="0" eaLnBrk="1" hangingPunct="1">
              <a:buNone/>
              <a:defRPr/>
            </a:pPr>
            <a:r>
              <a:rPr lang="en-US" sz="2800" u="sng" dirty="0"/>
              <a:t>Bond axis</a:t>
            </a:r>
            <a:r>
              <a:rPr lang="en-US" sz="2800" dirty="0"/>
              <a:t> – line joining 2 nuclei</a:t>
            </a:r>
          </a:p>
          <a:p>
            <a:pPr marL="0" indent="0" eaLnBrk="1" hangingPunct="1">
              <a:buNone/>
              <a:defRPr/>
            </a:pPr>
            <a:r>
              <a:rPr lang="en-US" sz="2800" u="sng" dirty="0"/>
              <a:t>Bond angle</a:t>
            </a:r>
            <a:r>
              <a:rPr lang="en-US" sz="2800" dirty="0"/>
              <a:t> – 3 atoms; angle </a:t>
            </a:r>
            <a:r>
              <a:rPr lang="en-US" sz="2800" dirty="0" err="1"/>
              <a:t>betw</a:t>
            </a:r>
            <a:r>
              <a:rPr lang="en-US" sz="2800" dirty="0"/>
              <a:t>. 2 bond axes</a:t>
            </a:r>
          </a:p>
          <a:p>
            <a:pPr marL="0" indent="0" eaLnBrk="1" hangingPunct="1">
              <a:buNone/>
              <a:defRPr/>
            </a:pPr>
            <a:r>
              <a:rPr lang="en-US" sz="2800" u="sng" dirty="0"/>
              <a:t>Bond length</a:t>
            </a:r>
            <a:r>
              <a:rPr lang="en-US" sz="2800" dirty="0"/>
              <a:t> – distance </a:t>
            </a:r>
            <a:r>
              <a:rPr lang="en-US" sz="2800" dirty="0" err="1"/>
              <a:t>betw</a:t>
            </a:r>
            <a:r>
              <a:rPr lang="en-US" sz="2800" dirty="0"/>
              <a:t>. nuclei in bond axis (varies)</a:t>
            </a:r>
          </a:p>
          <a:p>
            <a:pPr marL="0" indent="0" eaLnBrk="1" hangingPunct="1">
              <a:buNone/>
              <a:defRPr/>
            </a:pPr>
            <a:r>
              <a:rPr lang="en-US" sz="2800" u="sng" dirty="0"/>
              <a:t>Motions</a:t>
            </a:r>
            <a:r>
              <a:rPr lang="en-US" sz="2800" dirty="0"/>
              <a:t>:</a:t>
            </a:r>
          </a:p>
          <a:p>
            <a:pPr marL="457200" lvl="1" indent="0" eaLnBrk="1" hangingPunct="1">
              <a:buNone/>
              <a:defRPr/>
            </a:pPr>
            <a:r>
              <a:rPr lang="en-US" sz="2400" dirty="0"/>
              <a:t>Bending</a:t>
            </a:r>
          </a:p>
          <a:p>
            <a:pPr marL="457200" lvl="1" indent="0" eaLnBrk="1" hangingPunct="1">
              <a:buNone/>
              <a:defRPr/>
            </a:pPr>
            <a:r>
              <a:rPr lang="en-US" sz="2400" dirty="0"/>
              <a:t>Rotating</a:t>
            </a:r>
          </a:p>
          <a:p>
            <a:pPr marL="457200" lvl="1" indent="0" eaLnBrk="1" hangingPunct="1">
              <a:buNone/>
              <a:defRPr/>
            </a:pPr>
            <a:r>
              <a:rPr lang="en-US" sz="2400" dirty="0"/>
              <a:t>Symmetrical stretching</a:t>
            </a:r>
          </a:p>
          <a:p>
            <a:pPr marL="457200" lvl="1" indent="0" eaLnBrk="1" hangingPunct="1">
              <a:buNone/>
              <a:defRPr/>
            </a:pPr>
            <a:r>
              <a:rPr lang="en-US" sz="2400" dirty="0" err="1"/>
              <a:t>Asymetrical</a:t>
            </a:r>
            <a:r>
              <a:rPr lang="en-US" sz="2400" dirty="0"/>
              <a:t> stretching</a:t>
            </a:r>
          </a:p>
        </p:txBody>
      </p:sp>
    </p:spTree>
  </p:cSld>
  <p:clrMapOvr>
    <a:masterClrMapping/>
  </p:clrMapOvr>
  <p:transition>
    <p:cover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212A5C-EAC9-49E9-A7ED-1425AB3AF7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b="1" dirty="0"/>
              <a:t>REMINDER SLIDE:</a:t>
            </a:r>
            <a:br>
              <a:rPr lang="en-US" b="1" dirty="0"/>
            </a:br>
            <a:r>
              <a:rPr lang="en-US" dirty="0"/>
              <a:t>Atomic Size/Radius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D33E75-76C4-4238-8575-A8158615CE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133600"/>
            <a:ext cx="8229600" cy="4530725"/>
          </a:xfrm>
        </p:spPr>
        <p:txBody>
          <a:bodyPr/>
          <a:lstStyle/>
          <a:p>
            <a:pPr marL="0" indent="0" eaLnBrk="1" hangingPunct="1">
              <a:buNone/>
              <a:defRPr/>
            </a:pPr>
            <a:r>
              <a:rPr lang="en-US" dirty="0"/>
              <a:t>Not considering ions!</a:t>
            </a:r>
          </a:p>
          <a:p>
            <a:pPr marL="0" indent="0" eaLnBrk="1" hangingPunct="1">
              <a:buNone/>
              <a:defRPr/>
            </a:pPr>
            <a:r>
              <a:rPr lang="en-US" dirty="0"/>
              <a:t>Decreases across the period, </a:t>
            </a:r>
            <a:r>
              <a:rPr lang="en-US" u="sng" dirty="0"/>
              <a:t>increase</a:t>
            </a:r>
            <a:r>
              <a:rPr lang="en-US" dirty="0"/>
              <a:t> down the energy levels.</a:t>
            </a:r>
          </a:p>
        </p:txBody>
      </p:sp>
      <p:pic>
        <p:nvPicPr>
          <p:cNvPr id="17412" name="Picture 5" descr="Periodic table - Wikipedia">
            <a:extLst>
              <a:ext uri="{FF2B5EF4-FFF2-40B4-BE49-F238E27FC236}">
                <a16:creationId xmlns:a16="http://schemas.microsoft.com/office/drawing/2014/main" id="{A4F7E903-92A7-7AD2-FC8A-0658ACE3A56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19300" y="3886200"/>
            <a:ext cx="5105400" cy="2701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cover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>
            <a:extLst>
              <a:ext uri="{FF2B5EF4-FFF2-40B4-BE49-F238E27FC236}">
                <a16:creationId xmlns:a16="http://schemas.microsoft.com/office/drawing/2014/main" id="{3C029770-7D51-4B5B-98DB-EF52DDA1ABF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/>
              <a:t>Particle sizes (now consider ions/bonding)</a:t>
            </a:r>
          </a:p>
        </p:txBody>
      </p:sp>
      <p:sp>
        <p:nvSpPr>
          <p:cNvPr id="24579" name="Rectangle 3">
            <a:extLst>
              <a:ext uri="{FF2B5EF4-FFF2-40B4-BE49-F238E27FC236}">
                <a16:creationId xmlns:a16="http://schemas.microsoft.com/office/drawing/2014/main" id="{B77D80F2-1FC3-4AD9-BA3A-D19F7F2102F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 eaLnBrk="1" hangingPunct="1">
              <a:buNone/>
              <a:defRPr/>
            </a:pPr>
            <a:r>
              <a:rPr lang="en-US" u="sng" dirty="0"/>
              <a:t>Ionic radii</a:t>
            </a:r>
          </a:p>
          <a:p>
            <a:pPr marL="457200" lvl="1" indent="0" eaLnBrk="1" hangingPunct="1">
              <a:buNone/>
              <a:defRPr/>
            </a:pPr>
            <a:r>
              <a:rPr lang="en-US" dirty="0"/>
              <a:t>Anion (</a:t>
            </a:r>
            <a:r>
              <a:rPr lang="en-US" dirty="0" err="1"/>
              <a:t>neg</a:t>
            </a:r>
            <a:r>
              <a:rPr lang="en-US" dirty="0"/>
              <a:t>) &gt; stable atom</a:t>
            </a:r>
          </a:p>
          <a:p>
            <a:pPr marL="457200" lvl="1" indent="0" eaLnBrk="1" hangingPunct="1">
              <a:buNone/>
              <a:defRPr/>
            </a:pPr>
            <a:r>
              <a:rPr lang="en-US" dirty="0" err="1"/>
              <a:t>Cation</a:t>
            </a:r>
            <a:r>
              <a:rPr lang="en-US" dirty="0"/>
              <a:t> (</a:t>
            </a:r>
            <a:r>
              <a:rPr lang="en-US" dirty="0" err="1"/>
              <a:t>pos</a:t>
            </a:r>
            <a:r>
              <a:rPr lang="en-US" dirty="0"/>
              <a:t>) &lt; stable atom</a:t>
            </a:r>
          </a:p>
          <a:p>
            <a:pPr marL="457200" lvl="1" indent="0" eaLnBrk="1" hangingPunct="1">
              <a:buNone/>
              <a:defRPr/>
            </a:pPr>
            <a:r>
              <a:rPr lang="en-US" dirty="0"/>
              <a:t>Add the two up = </a:t>
            </a:r>
            <a:r>
              <a:rPr lang="en-US" dirty="0" err="1"/>
              <a:t>internuclear</a:t>
            </a:r>
            <a:r>
              <a:rPr lang="en-US" dirty="0"/>
              <a:t> distance</a:t>
            </a:r>
          </a:p>
          <a:p>
            <a:pPr marL="0" indent="0" eaLnBrk="1" hangingPunct="1">
              <a:buNone/>
              <a:defRPr/>
            </a:pPr>
            <a:r>
              <a:rPr lang="en-US" u="sng" dirty="0"/>
              <a:t>Covalent radii</a:t>
            </a:r>
          </a:p>
          <a:p>
            <a:pPr marL="457200" lvl="1" indent="0" eaLnBrk="1" hangingPunct="1">
              <a:buNone/>
              <a:defRPr/>
            </a:pPr>
            <a:r>
              <a:rPr lang="en-US" dirty="0"/>
              <a:t>Consider: using diatomic size to predict another compound’s size.  Ex: Cl</a:t>
            </a:r>
            <a:r>
              <a:rPr lang="en-US" baseline="-25000" dirty="0"/>
              <a:t>2</a:t>
            </a:r>
            <a:r>
              <a:rPr lang="en-US" dirty="0"/>
              <a:t> + I</a:t>
            </a:r>
            <a:r>
              <a:rPr lang="en-US" baseline="-25000" dirty="0"/>
              <a:t>2</a:t>
            </a:r>
            <a:r>
              <a:rPr lang="en-US" dirty="0"/>
              <a:t> </a:t>
            </a:r>
            <a:r>
              <a:rPr lang="en-US" dirty="0">
                <a:sym typeface="Wingdings" pitchFamily="2" charset="2"/>
              </a:rPr>
              <a:t> 2 </a:t>
            </a:r>
            <a:r>
              <a:rPr lang="en-US" dirty="0" err="1">
                <a:sym typeface="Wingdings" pitchFamily="2" charset="2"/>
              </a:rPr>
              <a:t>ICl</a:t>
            </a:r>
            <a:endParaRPr lang="en-US" dirty="0">
              <a:sym typeface="Wingdings" pitchFamily="2" charset="2"/>
            </a:endParaRPr>
          </a:p>
          <a:p>
            <a:pPr marL="914400" lvl="2" indent="0" eaLnBrk="1" hangingPunct="1">
              <a:buNone/>
              <a:defRPr/>
            </a:pPr>
            <a:r>
              <a:rPr lang="en-US" dirty="0" err="1"/>
              <a:t>i.d.</a:t>
            </a:r>
            <a:r>
              <a:rPr lang="en-US" dirty="0"/>
              <a:t> Cl</a:t>
            </a:r>
            <a:r>
              <a:rPr lang="en-US" baseline="-25000" dirty="0"/>
              <a:t>2</a:t>
            </a:r>
            <a:r>
              <a:rPr lang="en-US" dirty="0"/>
              <a:t> = 199 pm; ½ = 99.5</a:t>
            </a:r>
          </a:p>
          <a:p>
            <a:pPr marL="914400" lvl="2" indent="0" eaLnBrk="1" hangingPunct="1">
              <a:buNone/>
              <a:defRPr/>
            </a:pPr>
            <a:r>
              <a:rPr lang="en-US" dirty="0" err="1"/>
              <a:t>i.d.</a:t>
            </a:r>
            <a:r>
              <a:rPr lang="en-US" dirty="0"/>
              <a:t> I</a:t>
            </a:r>
            <a:r>
              <a:rPr lang="en-US" baseline="-25000" dirty="0"/>
              <a:t>2</a:t>
            </a:r>
            <a:r>
              <a:rPr lang="en-US" dirty="0"/>
              <a:t> = 266 pm; ½ = 133</a:t>
            </a:r>
          </a:p>
          <a:p>
            <a:pPr marL="1371600" lvl="3" indent="0" eaLnBrk="1" hangingPunct="1">
              <a:buNone/>
              <a:defRPr/>
            </a:pPr>
            <a:r>
              <a:rPr lang="en-US" dirty="0"/>
              <a:t>(99.5 + 133) = 233 pm</a:t>
            </a:r>
          </a:p>
        </p:txBody>
      </p:sp>
    </p:spTree>
  </p:cSld>
  <p:clrMapOvr>
    <a:masterClrMapping/>
  </p:clrMapOvr>
  <p:transition>
    <p:cover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>
            <a:extLst>
              <a:ext uri="{FF2B5EF4-FFF2-40B4-BE49-F238E27FC236}">
                <a16:creationId xmlns:a16="http://schemas.microsoft.com/office/drawing/2014/main" id="{511B9527-8E0E-418E-B489-715181B65DD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/>
              <a:t>Van der Waals radius</a:t>
            </a:r>
          </a:p>
        </p:txBody>
      </p:sp>
      <p:sp>
        <p:nvSpPr>
          <p:cNvPr id="25603" name="Rectangle 3">
            <a:extLst>
              <a:ext uri="{FF2B5EF4-FFF2-40B4-BE49-F238E27FC236}">
                <a16:creationId xmlns:a16="http://schemas.microsoft.com/office/drawing/2014/main" id="{1B68500D-4C0B-4D05-B182-1AB2986E5AA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 eaLnBrk="1" hangingPunct="1">
              <a:buNone/>
              <a:defRPr/>
            </a:pPr>
            <a:r>
              <a:rPr lang="en-US" dirty="0"/>
              <a:t>Minimum distance of </a:t>
            </a:r>
            <a:r>
              <a:rPr lang="en-US" u="sng" dirty="0"/>
              <a:t>non-bonded</a:t>
            </a:r>
            <a:r>
              <a:rPr lang="en-US" dirty="0"/>
              <a:t> atoms</a:t>
            </a:r>
          </a:p>
          <a:p>
            <a:pPr marL="457200" lvl="1" indent="0" eaLnBrk="1" hangingPunct="1">
              <a:buNone/>
              <a:defRPr/>
            </a:pPr>
            <a:r>
              <a:rPr lang="en-US" dirty="0"/>
              <a:t>e</a:t>
            </a:r>
            <a:r>
              <a:rPr lang="en-US" baseline="30000" dirty="0"/>
              <a:t>- </a:t>
            </a:r>
            <a:r>
              <a:rPr lang="en-US" dirty="0"/>
              <a:t>clouds repel each other</a:t>
            </a:r>
          </a:p>
          <a:p>
            <a:pPr marL="457200" lvl="1" indent="0" eaLnBrk="1" hangingPunct="1">
              <a:buNone/>
              <a:defRPr/>
            </a:pPr>
            <a:r>
              <a:rPr lang="en-US" dirty="0"/>
              <a:t>Greater than covalent radius, for bonded side is sharing e</a:t>
            </a:r>
            <a:r>
              <a:rPr lang="en-US" baseline="30000" dirty="0"/>
              <a:t>-</a:t>
            </a:r>
            <a:endParaRPr lang="en-US" dirty="0"/>
          </a:p>
          <a:p>
            <a:pPr marL="914400" lvl="2" indent="0" eaLnBrk="1" hangingPunct="1">
              <a:buNone/>
              <a:defRPr/>
            </a:pPr>
            <a:r>
              <a:rPr lang="en-US" dirty="0"/>
              <a:t>“squishing” cloud on that side</a:t>
            </a:r>
          </a:p>
        </p:txBody>
      </p:sp>
    </p:spTree>
  </p:cSld>
  <p:clrMapOvr>
    <a:masterClrMapping/>
  </p:clrMapOvr>
  <p:transition>
    <p:cover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>
            <a:extLst>
              <a:ext uri="{FF2B5EF4-FFF2-40B4-BE49-F238E27FC236}">
                <a16:creationId xmlns:a16="http://schemas.microsoft.com/office/drawing/2014/main" id="{188FFAC4-6C51-474A-B63C-4824C04329F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/>
              <a:t>Summary of radii</a:t>
            </a:r>
          </a:p>
        </p:txBody>
      </p:sp>
      <p:sp>
        <p:nvSpPr>
          <p:cNvPr id="26627" name="Rectangle 3">
            <a:extLst>
              <a:ext uri="{FF2B5EF4-FFF2-40B4-BE49-F238E27FC236}">
                <a16:creationId xmlns:a16="http://schemas.microsoft.com/office/drawing/2014/main" id="{3385356D-DE92-400B-91B6-0C47611CC59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 eaLnBrk="1" hangingPunct="1">
              <a:lnSpc>
                <a:spcPct val="90000"/>
              </a:lnSpc>
              <a:buNone/>
              <a:defRPr/>
            </a:pPr>
            <a:r>
              <a:rPr lang="en-US" u="sng" dirty="0"/>
              <a:t>Atomic</a:t>
            </a:r>
          </a:p>
          <a:p>
            <a:pPr marL="457200" lvl="1" indent="0" eaLnBrk="1" hangingPunct="1">
              <a:lnSpc>
                <a:spcPct val="90000"/>
              </a:lnSpc>
              <a:buNone/>
              <a:defRPr/>
            </a:pPr>
            <a:r>
              <a:rPr lang="en-US" dirty="0"/>
              <a:t>Measured on atoms in crystals</a:t>
            </a:r>
          </a:p>
          <a:p>
            <a:pPr marL="0" indent="0" eaLnBrk="1" hangingPunct="1">
              <a:lnSpc>
                <a:spcPct val="90000"/>
              </a:lnSpc>
              <a:buNone/>
              <a:defRPr/>
            </a:pPr>
            <a:r>
              <a:rPr lang="en-US" u="sng" dirty="0"/>
              <a:t>Ionic</a:t>
            </a:r>
          </a:p>
          <a:p>
            <a:pPr marL="457200" lvl="1" indent="0" eaLnBrk="1" hangingPunct="1">
              <a:lnSpc>
                <a:spcPct val="90000"/>
              </a:lnSpc>
              <a:buNone/>
              <a:defRPr/>
            </a:pPr>
            <a:r>
              <a:rPr lang="en-US" dirty="0"/>
              <a:t>Diff due to gain/loss of e</a:t>
            </a:r>
            <a:r>
              <a:rPr lang="en-US" baseline="30000" dirty="0"/>
              <a:t>-</a:t>
            </a:r>
            <a:endParaRPr lang="en-US" dirty="0"/>
          </a:p>
          <a:p>
            <a:pPr marL="0" indent="0" eaLnBrk="1" hangingPunct="1">
              <a:lnSpc>
                <a:spcPct val="90000"/>
              </a:lnSpc>
              <a:buNone/>
              <a:defRPr/>
            </a:pPr>
            <a:r>
              <a:rPr lang="en-US" u="sng" dirty="0"/>
              <a:t>Covalent</a:t>
            </a:r>
          </a:p>
          <a:p>
            <a:pPr marL="457200" lvl="1" indent="0" eaLnBrk="1" hangingPunct="1">
              <a:lnSpc>
                <a:spcPct val="90000"/>
              </a:lnSpc>
              <a:buNone/>
              <a:defRPr/>
            </a:pPr>
            <a:r>
              <a:rPr lang="en-US" dirty="0"/>
              <a:t>&lt; atomic due to sharing of e</a:t>
            </a:r>
            <a:r>
              <a:rPr lang="en-US" baseline="30000" dirty="0"/>
              <a:t>-</a:t>
            </a:r>
            <a:endParaRPr lang="en-US" dirty="0"/>
          </a:p>
          <a:p>
            <a:pPr marL="457200" lvl="1" indent="0" eaLnBrk="1" hangingPunct="1">
              <a:lnSpc>
                <a:spcPct val="90000"/>
              </a:lnSpc>
              <a:buNone/>
              <a:defRPr/>
            </a:pPr>
            <a:r>
              <a:rPr lang="en-US" dirty="0"/>
              <a:t>May be &gt; if multiple atoms</a:t>
            </a:r>
          </a:p>
          <a:p>
            <a:pPr marL="0" indent="0" eaLnBrk="1" hangingPunct="1">
              <a:lnSpc>
                <a:spcPct val="90000"/>
              </a:lnSpc>
              <a:buNone/>
              <a:defRPr/>
            </a:pPr>
            <a:r>
              <a:rPr lang="en-US" u="sng" dirty="0"/>
              <a:t>Van der Waals</a:t>
            </a:r>
          </a:p>
          <a:p>
            <a:pPr marL="457200" lvl="1" indent="0" eaLnBrk="1" hangingPunct="1">
              <a:lnSpc>
                <a:spcPct val="90000"/>
              </a:lnSpc>
              <a:buNone/>
              <a:defRPr/>
            </a:pPr>
            <a:r>
              <a:rPr lang="en-US" u="sng" dirty="0"/>
              <a:t>Should</a:t>
            </a:r>
            <a:r>
              <a:rPr lang="en-US" dirty="0"/>
              <a:t> be around same as atomic</a:t>
            </a:r>
            <a:endParaRPr lang="en-US" u="sng" dirty="0"/>
          </a:p>
          <a:p>
            <a:pPr lvl="1" eaLnBrk="1" hangingPunct="1">
              <a:lnSpc>
                <a:spcPct val="90000"/>
              </a:lnSpc>
              <a:defRPr/>
            </a:pPr>
            <a:endParaRPr lang="en-US" dirty="0"/>
          </a:p>
        </p:txBody>
      </p:sp>
    </p:spTree>
  </p:cSld>
  <p:clrMapOvr>
    <a:masterClrMapping/>
  </p:clrMapOvr>
  <p:transition>
    <p:cover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>
            <a:extLst>
              <a:ext uri="{FF2B5EF4-FFF2-40B4-BE49-F238E27FC236}">
                <a16:creationId xmlns:a16="http://schemas.microsoft.com/office/drawing/2014/main" id="{0CAA630E-F0F5-4F1C-8911-5B54E5C8A17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endParaRPr lang="en-US"/>
          </a:p>
        </p:txBody>
      </p:sp>
      <p:sp>
        <p:nvSpPr>
          <p:cNvPr id="27651" name="Rectangle 3">
            <a:extLst>
              <a:ext uri="{FF2B5EF4-FFF2-40B4-BE49-F238E27FC236}">
                <a16:creationId xmlns:a16="http://schemas.microsoft.com/office/drawing/2014/main" id="{6EBB9106-54D1-4621-A425-2C6746283D7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/>
          </a:p>
        </p:txBody>
      </p:sp>
    </p:spTree>
  </p:cSld>
  <p:clrMapOvr>
    <a:masterClrMapping/>
  </p:clrMapOvr>
  <p:transition>
    <p:cover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7D9848-E7A0-4A9C-A47E-293E87FAAD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/>
              <a:t>Atomic Size/Radius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25D48C-D16C-4F63-8398-D3BE98EBF7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200" y="1420813"/>
            <a:ext cx="9067800" cy="3844925"/>
          </a:xfrm>
        </p:spPr>
        <p:txBody>
          <a:bodyPr/>
          <a:lstStyle/>
          <a:p>
            <a:pPr marL="0" indent="0" algn="ctr" eaLnBrk="1" hangingPunct="1">
              <a:buNone/>
              <a:defRPr/>
            </a:pPr>
            <a:r>
              <a:rPr lang="en-US" dirty="0"/>
              <a:t>Not considering ions!</a:t>
            </a:r>
          </a:p>
          <a:p>
            <a:pPr marL="0" indent="0" algn="ctr" eaLnBrk="1" hangingPunct="1">
              <a:buNone/>
              <a:defRPr/>
            </a:pPr>
            <a:r>
              <a:rPr lang="en-US" dirty="0"/>
              <a:t>Decreases across the period (watch for cation/anion switch), </a:t>
            </a:r>
            <a:r>
              <a:rPr lang="en-US" u="sng" dirty="0"/>
              <a:t>increase</a:t>
            </a:r>
            <a:r>
              <a:rPr lang="en-US" dirty="0"/>
              <a:t> down the energy levels.</a:t>
            </a:r>
          </a:p>
          <a:p>
            <a:pPr lvl="1" eaLnBrk="1" hangingPunct="1">
              <a:defRPr/>
            </a:pPr>
            <a:r>
              <a:rPr lang="en-US" dirty="0"/>
              <a:t>Lab on ionic size trends p. 180</a:t>
            </a:r>
          </a:p>
          <a:p>
            <a:pPr lvl="1" eaLnBrk="1" hangingPunct="1">
              <a:defRPr/>
            </a:pPr>
            <a:endParaRPr lang="en-US" dirty="0"/>
          </a:p>
          <a:p>
            <a:pPr marL="457200" lvl="1" indent="0" eaLnBrk="1" hangingPunct="1">
              <a:buFontTx/>
              <a:buNone/>
              <a:defRPr/>
            </a:pPr>
            <a:endParaRPr lang="en-US" dirty="0"/>
          </a:p>
        </p:txBody>
      </p:sp>
      <p:pic>
        <p:nvPicPr>
          <p:cNvPr id="4100" name="Picture 5" descr="Periodic table - Wikipedia">
            <a:extLst>
              <a:ext uri="{FF2B5EF4-FFF2-40B4-BE49-F238E27FC236}">
                <a16:creationId xmlns:a16="http://schemas.microsoft.com/office/drawing/2014/main" id="{CCC50D28-8B21-1202-40B6-6580F20AD5F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19300" y="3870325"/>
            <a:ext cx="5105400" cy="2701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cover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>
            <a:extLst>
              <a:ext uri="{FF2B5EF4-FFF2-40B4-BE49-F238E27FC236}">
                <a16:creationId xmlns:a16="http://schemas.microsoft.com/office/drawing/2014/main" id="{AF0D1664-2CA3-49A0-B3AF-2BFDEF9496B9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>
              <a:defRPr/>
            </a:pPr>
            <a:endParaRPr lang="en-US"/>
          </a:p>
        </p:txBody>
      </p:sp>
      <p:sp>
        <p:nvSpPr>
          <p:cNvPr id="12291" name="Rectangle 3">
            <a:extLst>
              <a:ext uri="{FF2B5EF4-FFF2-40B4-BE49-F238E27FC236}">
                <a16:creationId xmlns:a16="http://schemas.microsoft.com/office/drawing/2014/main" id="{0FF1CEAE-074A-432F-A822-DA563EE869F5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/>
          </a:p>
        </p:txBody>
      </p:sp>
      <p:pic>
        <p:nvPicPr>
          <p:cNvPr id="5124" name="Picture 4" descr="nz157">
            <a:extLst>
              <a:ext uri="{FF2B5EF4-FFF2-40B4-BE49-F238E27FC236}">
                <a16:creationId xmlns:a16="http://schemas.microsoft.com/office/drawing/2014/main" id="{6A3B21D2-3481-AE10-F39A-D6BE156E5B8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0"/>
            <a:ext cx="7162800" cy="687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5" name="Text Box 6">
            <a:extLst>
              <a:ext uri="{FF2B5EF4-FFF2-40B4-BE49-F238E27FC236}">
                <a16:creationId xmlns:a16="http://schemas.microsoft.com/office/drawing/2014/main" id="{D31A324D-7D05-6F6A-A90B-170EDC4C2F0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19500" y="6546850"/>
            <a:ext cx="3417888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00CC99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90000"/>
              <a:buFont typeface="Wingdings" panose="05000000000000000000" pitchFamily="2" charset="2"/>
              <a:buBlip>
                <a:blip r:embed="rId3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 b="1">
                <a:solidFill>
                  <a:srgbClr val="FF3300"/>
                </a:solidFill>
                <a:latin typeface="Comic Sans MS" panose="030F0702030302020204" pitchFamily="66" charset="0"/>
                <a:cs typeface="Times New Roman" panose="02020603050405020304" pitchFamily="18" charset="0"/>
              </a:rPr>
              <a:t>Cartoon courtesy of NearingZero.net</a:t>
            </a:r>
            <a:endParaRPr lang="en-US" altLang="en-US" sz="1800"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>
    <p:cover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0F5329-71C1-43EB-84D5-A4318E34E8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First Ionization Energy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2E355D-46DB-420F-84CA-990EE2F5DF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604962"/>
            <a:ext cx="8839200" cy="4530725"/>
          </a:xfrm>
        </p:spPr>
        <p:txBody>
          <a:bodyPr/>
          <a:lstStyle/>
          <a:p>
            <a:pPr marL="0" indent="0" algn="ctr">
              <a:buNone/>
              <a:defRPr/>
            </a:pPr>
            <a:r>
              <a:rPr lang="en-US" dirty="0"/>
              <a:t>Amount of energy </a:t>
            </a:r>
            <a:r>
              <a:rPr lang="en-US" dirty="0" err="1"/>
              <a:t>req’d</a:t>
            </a:r>
            <a:r>
              <a:rPr lang="en-US" dirty="0"/>
              <a:t> to </a:t>
            </a:r>
            <a:r>
              <a:rPr lang="en-US" u="sng" dirty="0"/>
              <a:t>remove</a:t>
            </a:r>
            <a:r>
              <a:rPr lang="en-US" dirty="0"/>
              <a:t> an electron</a:t>
            </a:r>
          </a:p>
          <a:p>
            <a:pPr lvl="1" algn="ctr">
              <a:defRPr/>
            </a:pPr>
            <a:endParaRPr lang="en-US" dirty="0"/>
          </a:p>
          <a:p>
            <a:pPr lvl="1" algn="ctr">
              <a:defRPr/>
            </a:pPr>
            <a:r>
              <a:rPr lang="en-US" dirty="0"/>
              <a:t>Increases as you go right</a:t>
            </a:r>
          </a:p>
          <a:p>
            <a:pPr lvl="1" algn="ctr">
              <a:defRPr/>
            </a:pPr>
            <a:r>
              <a:rPr lang="en-US" dirty="0"/>
              <a:t>Decreases as you go down</a:t>
            </a:r>
          </a:p>
        </p:txBody>
      </p:sp>
      <p:pic>
        <p:nvPicPr>
          <p:cNvPr id="6148" name="Picture 5" descr="Periodic table - Wikipedia">
            <a:extLst>
              <a:ext uri="{FF2B5EF4-FFF2-40B4-BE49-F238E27FC236}">
                <a16:creationId xmlns:a16="http://schemas.microsoft.com/office/drawing/2014/main" id="{D399ECD7-46D7-F300-067D-92D9EAD7A72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19300" y="3870325"/>
            <a:ext cx="5105400" cy="2701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cover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>
            <a:extLst>
              <a:ext uri="{FF2B5EF4-FFF2-40B4-BE49-F238E27FC236}">
                <a16:creationId xmlns:a16="http://schemas.microsoft.com/office/drawing/2014/main" id="{C5D072D6-5CDD-4DD0-B439-553CD6E90EA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/>
              <a:t>Bond Formation</a:t>
            </a:r>
          </a:p>
        </p:txBody>
      </p:sp>
      <p:sp>
        <p:nvSpPr>
          <p:cNvPr id="13315" name="Rectangle 3">
            <a:extLst>
              <a:ext uri="{FF2B5EF4-FFF2-40B4-BE49-F238E27FC236}">
                <a16:creationId xmlns:a16="http://schemas.microsoft.com/office/drawing/2014/main" id="{B1CEF8AC-AE11-4088-826D-D0A4A9FA07D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 algn="ctr" eaLnBrk="1" hangingPunct="1">
              <a:buNone/>
              <a:defRPr/>
            </a:pPr>
            <a:r>
              <a:rPr lang="en-US" b="1" u="sng" dirty="0"/>
              <a:t>Electronegativity (electron affinity)</a:t>
            </a:r>
            <a:r>
              <a:rPr lang="en-US" dirty="0"/>
              <a:t> – tendency for atoms to attract e</a:t>
            </a:r>
            <a:r>
              <a:rPr lang="en-US" baseline="30000" dirty="0"/>
              <a:t>-</a:t>
            </a:r>
            <a:r>
              <a:rPr lang="en-US" dirty="0"/>
              <a:t> when combined</a:t>
            </a:r>
          </a:p>
          <a:p>
            <a:pPr lvl="1" eaLnBrk="1" hangingPunct="1">
              <a:defRPr/>
            </a:pPr>
            <a:r>
              <a:rPr lang="en-US" dirty="0"/>
              <a:t>Increases across the period, </a:t>
            </a:r>
            <a:r>
              <a:rPr lang="en-US" u="sng" dirty="0"/>
              <a:t>decreases</a:t>
            </a:r>
            <a:r>
              <a:rPr lang="en-US" dirty="0"/>
              <a:t> down the energy levels</a:t>
            </a:r>
          </a:p>
          <a:p>
            <a:pPr lvl="1" eaLnBrk="1" hangingPunct="1">
              <a:defRPr/>
            </a:pPr>
            <a:r>
              <a:rPr lang="en-US" dirty="0"/>
              <a:t>Most active metals = lowest electronegativity values</a:t>
            </a:r>
          </a:p>
        </p:txBody>
      </p:sp>
      <p:pic>
        <p:nvPicPr>
          <p:cNvPr id="7172" name="Picture 5" descr="Periodic table - Wikipedia">
            <a:extLst>
              <a:ext uri="{FF2B5EF4-FFF2-40B4-BE49-F238E27FC236}">
                <a16:creationId xmlns:a16="http://schemas.microsoft.com/office/drawing/2014/main" id="{A0F4A83B-10CC-366D-A0BA-9C7C6E705E9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3200" y="4267200"/>
            <a:ext cx="5105400" cy="2701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cover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5CB40097-CA55-4114-A327-E3BABE1F70D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/>
              <a:t>Electronegativity</a:t>
            </a:r>
          </a:p>
        </p:txBody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id="{85930656-A2DE-4A13-9772-8EFB2DB9796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/>
          </a:p>
        </p:txBody>
      </p:sp>
      <p:pic>
        <p:nvPicPr>
          <p:cNvPr id="8196" name="Picture 5" descr="PT-small-electroneg">
            <a:extLst>
              <a:ext uri="{FF2B5EF4-FFF2-40B4-BE49-F238E27FC236}">
                <a16:creationId xmlns:a16="http://schemas.microsoft.com/office/drawing/2014/main" id="{2CD7D767-60CC-80A9-0005-9621D39DACE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1317244"/>
            <a:ext cx="7467600" cy="5272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cover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>
            <a:extLst>
              <a:ext uri="{FF2B5EF4-FFF2-40B4-BE49-F238E27FC236}">
                <a16:creationId xmlns:a16="http://schemas.microsoft.com/office/drawing/2014/main" id="{DB6DB797-26E1-4ED4-879E-2ACF67859BE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/>
              <a:t>Bond Strength	</a:t>
            </a:r>
          </a:p>
        </p:txBody>
      </p:sp>
      <p:sp>
        <p:nvSpPr>
          <p:cNvPr id="15363" name="Rectangle 3">
            <a:extLst>
              <a:ext uri="{FF2B5EF4-FFF2-40B4-BE49-F238E27FC236}">
                <a16:creationId xmlns:a16="http://schemas.microsoft.com/office/drawing/2014/main" id="{9454F10E-BFA6-44D3-BC49-390B892DD40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28600" y="1600200"/>
            <a:ext cx="8458200" cy="4525963"/>
          </a:xfrm>
        </p:spPr>
        <p:txBody>
          <a:bodyPr/>
          <a:lstStyle/>
          <a:p>
            <a:pPr marL="0" indent="0" algn="ctr" eaLnBrk="1" hangingPunct="1">
              <a:buNone/>
              <a:defRPr/>
            </a:pPr>
            <a:r>
              <a:rPr lang="en-US" dirty="0"/>
              <a:t>The stronger the electronegativity difference, the stronger the bond strength.</a:t>
            </a:r>
          </a:p>
          <a:p>
            <a:pPr eaLnBrk="1" hangingPunct="1">
              <a:defRPr/>
            </a:pPr>
            <a:endParaRPr lang="en-US" dirty="0"/>
          </a:p>
          <a:p>
            <a:pPr marL="0" indent="0" eaLnBrk="1" hangingPunct="1">
              <a:buNone/>
              <a:defRPr/>
            </a:pPr>
            <a:r>
              <a:rPr lang="en-US" dirty="0"/>
              <a:t>e</a:t>
            </a:r>
            <a:r>
              <a:rPr lang="en-US" baseline="30000" dirty="0"/>
              <a:t>- </a:t>
            </a:r>
            <a:r>
              <a:rPr lang="en-US" dirty="0"/>
              <a:t>difference:  1.90; strength = 568.1 kJ/mol</a:t>
            </a:r>
          </a:p>
          <a:p>
            <a:pPr eaLnBrk="1" hangingPunct="1">
              <a:defRPr/>
            </a:pPr>
            <a:endParaRPr lang="en-US" dirty="0"/>
          </a:p>
          <a:p>
            <a:pPr marL="0" indent="0" eaLnBrk="1" hangingPunct="1">
              <a:buNone/>
              <a:defRPr/>
            </a:pPr>
            <a:r>
              <a:rPr lang="en-US" dirty="0"/>
              <a:t>e</a:t>
            </a:r>
            <a:r>
              <a:rPr lang="en-US" baseline="30000" dirty="0"/>
              <a:t>- </a:t>
            </a:r>
            <a:r>
              <a:rPr lang="en-US" dirty="0"/>
              <a:t>difference:  0.01; strength = 298.3 kJ/mol</a:t>
            </a:r>
          </a:p>
          <a:p>
            <a:pPr eaLnBrk="1" hangingPunct="1">
              <a:defRPr/>
            </a:pPr>
            <a:endParaRPr lang="en-US" dirty="0"/>
          </a:p>
          <a:p>
            <a:pPr eaLnBrk="1" hangingPunct="1">
              <a:defRPr/>
            </a:pPr>
            <a:endParaRPr lang="en-US" dirty="0"/>
          </a:p>
        </p:txBody>
      </p:sp>
    </p:spTree>
  </p:cSld>
  <p:clrMapOvr>
    <a:masterClrMapping/>
  </p:clrMapOvr>
  <p:transition>
    <p:cover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4F116B6E-D69E-47A2-B41A-E1B0B7DDAD0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/>
              <a:t>Bond Character</a:t>
            </a:r>
          </a:p>
        </p:txBody>
      </p:sp>
      <p:sp>
        <p:nvSpPr>
          <p:cNvPr id="10243" name="Rectangle 97">
            <a:extLst>
              <a:ext uri="{FF2B5EF4-FFF2-40B4-BE49-F238E27FC236}">
                <a16:creationId xmlns:a16="http://schemas.microsoft.com/office/drawing/2014/main" id="{4FDDAE98-D1E5-7C7F-BD29-52BDA2D43550}"/>
              </a:ext>
            </a:extLst>
          </p:cNvPr>
          <p:cNvSpPr>
            <a:spLocks noGrp="1" noChangeArrowheads="1" noTextEdit="1"/>
          </p:cNvSpPr>
          <p:nvPr>
            <p:ph type="tbl" idx="1"/>
          </p:nvPr>
        </p:nvSpPr>
        <p:spPr/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0244" name="Picture 99" descr="bond1sea">
            <a:extLst>
              <a:ext uri="{FF2B5EF4-FFF2-40B4-BE49-F238E27FC236}">
                <a16:creationId xmlns:a16="http://schemas.microsoft.com/office/drawing/2014/main" id="{48AB3920-7178-3EC1-8FC1-135F016B972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1295400"/>
            <a:ext cx="8001000" cy="533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cover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E983E77B-3698-41E9-B1A5-BF5EFB2EB34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/>
              <a:t>Bond character</a:t>
            </a:r>
          </a:p>
        </p:txBody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id="{5F1334DB-5037-49C6-952E-CC4B2CB2C7A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 eaLnBrk="1" hangingPunct="1">
              <a:buNone/>
              <a:defRPr/>
            </a:pPr>
            <a:r>
              <a:rPr lang="en-US" dirty="0"/>
              <a:t>“high” difference = e</a:t>
            </a:r>
            <a:r>
              <a:rPr lang="en-US" baseline="30000" dirty="0"/>
              <a:t>-</a:t>
            </a:r>
            <a:r>
              <a:rPr lang="en-US" dirty="0"/>
              <a:t> is transferred (ionic)</a:t>
            </a:r>
          </a:p>
          <a:p>
            <a:pPr marL="0" indent="0" eaLnBrk="1" hangingPunct="1">
              <a:buNone/>
              <a:defRPr/>
            </a:pPr>
            <a:r>
              <a:rPr lang="en-US" dirty="0"/>
              <a:t>“low” difference = e</a:t>
            </a:r>
            <a:r>
              <a:rPr lang="en-US" baseline="30000" dirty="0"/>
              <a:t>-</a:t>
            </a:r>
            <a:r>
              <a:rPr lang="en-US" dirty="0"/>
              <a:t> is shared (covalent)</a:t>
            </a:r>
          </a:p>
          <a:p>
            <a:pPr eaLnBrk="1" hangingPunct="1">
              <a:defRPr/>
            </a:pPr>
            <a:endParaRPr lang="en-US" dirty="0"/>
          </a:p>
          <a:p>
            <a:pPr lvl="1" algn="ctr" eaLnBrk="1" hangingPunct="1">
              <a:buFontTx/>
              <a:buNone/>
              <a:defRPr/>
            </a:pPr>
            <a:r>
              <a:rPr lang="en-US" dirty="0"/>
              <a:t>	</a:t>
            </a:r>
            <a:r>
              <a:rPr lang="en-US" u="sng" dirty="0"/>
              <a:t>Ionic bonds</a:t>
            </a:r>
            <a:r>
              <a:rPr lang="en-US" dirty="0"/>
              <a:t>:			</a:t>
            </a:r>
            <a:r>
              <a:rPr lang="en-US" u="sng" dirty="0"/>
              <a:t>Covalent bonds</a:t>
            </a:r>
            <a:r>
              <a:rPr lang="en-US" dirty="0"/>
              <a:t>:</a:t>
            </a:r>
          </a:p>
          <a:p>
            <a:pPr marL="914400" lvl="2" indent="0" eaLnBrk="1" hangingPunct="1">
              <a:buNone/>
              <a:defRPr/>
            </a:pPr>
            <a:r>
              <a:rPr lang="en-US" dirty="0"/>
              <a:t>High melting points            	     Low melting points</a:t>
            </a:r>
          </a:p>
          <a:p>
            <a:pPr marL="914400" lvl="2" indent="0" eaLnBrk="1" hangingPunct="1">
              <a:buNone/>
              <a:defRPr/>
            </a:pPr>
            <a:r>
              <a:rPr lang="en-US" dirty="0"/>
              <a:t>       Soluble			           Less soluble</a:t>
            </a:r>
          </a:p>
          <a:p>
            <a:pPr marL="914400" lvl="2" indent="0" eaLnBrk="1" hangingPunct="1">
              <a:buNone/>
              <a:defRPr/>
            </a:pPr>
            <a:r>
              <a:rPr lang="en-US" dirty="0"/>
              <a:t>       Crystalize			Brittle</a:t>
            </a:r>
          </a:p>
          <a:p>
            <a:pPr marL="914400" lvl="2" indent="0" eaLnBrk="1" hangingPunct="1">
              <a:buNone/>
              <a:defRPr/>
            </a:pPr>
            <a:r>
              <a:rPr lang="en-US" dirty="0"/>
              <a:t>       Conductive			Nonconductive</a:t>
            </a:r>
          </a:p>
        </p:txBody>
      </p:sp>
    </p:spTree>
  </p:cSld>
  <p:clrMapOvr>
    <a:masterClrMapping/>
  </p:clrMapOvr>
  <p:transition>
    <p:cover/>
  </p:transition>
</p:sld>
</file>

<file path=ppt/theme/theme1.xml><?xml version="1.0" encoding="utf-8"?>
<a:theme xmlns:a="http://schemas.openxmlformats.org/drawingml/2006/main" name="Beam">
  <a:themeElements>
    <a:clrScheme name="Beam 2">
      <a:dk1>
        <a:srgbClr val="000080"/>
      </a:dk1>
      <a:lt1>
        <a:srgbClr val="FFFFFF"/>
      </a:lt1>
      <a:dk2>
        <a:srgbClr val="000099"/>
      </a:dk2>
      <a:lt2>
        <a:srgbClr val="FFFFFF"/>
      </a:lt2>
      <a:accent1>
        <a:srgbClr val="3366FF"/>
      </a:accent1>
      <a:accent2>
        <a:srgbClr val="7B46D0"/>
      </a:accent2>
      <a:accent3>
        <a:srgbClr val="AAAACA"/>
      </a:accent3>
      <a:accent4>
        <a:srgbClr val="DADADA"/>
      </a:accent4>
      <a:accent5>
        <a:srgbClr val="ADB8FF"/>
      </a:accent5>
      <a:accent6>
        <a:srgbClr val="6F3FBC"/>
      </a:accent6>
      <a:hlink>
        <a:srgbClr val="86D1EC"/>
      </a:hlink>
      <a:folHlink>
        <a:srgbClr val="45C984"/>
      </a:folHlink>
    </a:clrScheme>
    <a:fontScheme name="Beam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Beam 1">
        <a:dk1>
          <a:srgbClr val="1A006C"/>
        </a:dk1>
        <a:lt1>
          <a:srgbClr val="FFFFFF"/>
        </a:lt1>
        <a:dk2>
          <a:srgbClr val="000066"/>
        </a:dk2>
        <a:lt2>
          <a:srgbClr val="CCCCFF"/>
        </a:lt2>
        <a:accent1>
          <a:srgbClr val="0099CC"/>
        </a:accent1>
        <a:accent2>
          <a:srgbClr val="6600CC"/>
        </a:accent2>
        <a:accent3>
          <a:srgbClr val="AAAAB8"/>
        </a:accent3>
        <a:accent4>
          <a:srgbClr val="DADADA"/>
        </a:accent4>
        <a:accent5>
          <a:srgbClr val="AACAE2"/>
        </a:accent5>
        <a:accent6>
          <a:srgbClr val="5C00B9"/>
        </a:accent6>
        <a:hlink>
          <a:srgbClr val="9999FF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2">
        <a:dk1>
          <a:srgbClr val="000080"/>
        </a:dk1>
        <a:lt1>
          <a:srgbClr val="FFFFFF"/>
        </a:lt1>
        <a:dk2>
          <a:srgbClr val="000099"/>
        </a:dk2>
        <a:lt2>
          <a:srgbClr val="FFFFFF"/>
        </a:lt2>
        <a:accent1>
          <a:srgbClr val="3366FF"/>
        </a:accent1>
        <a:accent2>
          <a:srgbClr val="7B46D0"/>
        </a:accent2>
        <a:accent3>
          <a:srgbClr val="AAAACA"/>
        </a:accent3>
        <a:accent4>
          <a:srgbClr val="DADADA"/>
        </a:accent4>
        <a:accent5>
          <a:srgbClr val="ADB8FF"/>
        </a:accent5>
        <a:accent6>
          <a:srgbClr val="6F3FBC"/>
        </a:accent6>
        <a:hlink>
          <a:srgbClr val="86D1EC"/>
        </a:hlink>
        <a:folHlink>
          <a:srgbClr val="45C98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3">
        <a:dk1>
          <a:srgbClr val="3F4873"/>
        </a:dk1>
        <a:lt1>
          <a:srgbClr val="FFFFFF"/>
        </a:lt1>
        <a:dk2>
          <a:srgbClr val="4F598D"/>
        </a:dk2>
        <a:lt2>
          <a:srgbClr val="CCECFF"/>
        </a:lt2>
        <a:accent1>
          <a:srgbClr val="0099CC"/>
        </a:accent1>
        <a:accent2>
          <a:srgbClr val="4C8470"/>
        </a:accent2>
        <a:accent3>
          <a:srgbClr val="B2B5C5"/>
        </a:accent3>
        <a:accent4>
          <a:srgbClr val="DADADA"/>
        </a:accent4>
        <a:accent5>
          <a:srgbClr val="AACAE2"/>
        </a:accent5>
        <a:accent6>
          <a:srgbClr val="447765"/>
        </a:accent6>
        <a:hlink>
          <a:srgbClr val="99CC00"/>
        </a:hlink>
        <a:folHlink>
          <a:srgbClr val="96A4C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4">
        <a:dk1>
          <a:srgbClr val="006E6B"/>
        </a:dk1>
        <a:lt1>
          <a:srgbClr val="FFFFFF"/>
        </a:lt1>
        <a:dk2>
          <a:srgbClr val="008080"/>
        </a:dk2>
        <a:lt2>
          <a:srgbClr val="E2EFCD"/>
        </a:lt2>
        <a:accent1>
          <a:srgbClr val="33CCCC"/>
        </a:accent1>
        <a:accent2>
          <a:srgbClr val="6352B8"/>
        </a:accent2>
        <a:accent3>
          <a:srgbClr val="AAC0C0"/>
        </a:accent3>
        <a:accent4>
          <a:srgbClr val="DADADA"/>
        </a:accent4>
        <a:accent5>
          <a:srgbClr val="ADE2E2"/>
        </a:accent5>
        <a:accent6>
          <a:srgbClr val="5949A6"/>
        </a:accent6>
        <a:hlink>
          <a:srgbClr val="CCFFFF"/>
        </a:hlink>
        <a:folHlink>
          <a:srgbClr val="99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5">
        <a:dk1>
          <a:srgbClr val="48562C"/>
        </a:dk1>
        <a:lt1>
          <a:srgbClr val="FFFFFF"/>
        </a:lt1>
        <a:dk2>
          <a:srgbClr val="546434"/>
        </a:dk2>
        <a:lt2>
          <a:srgbClr val="FFFFCC"/>
        </a:lt2>
        <a:accent1>
          <a:srgbClr val="7B8A6E"/>
        </a:accent1>
        <a:accent2>
          <a:srgbClr val="527C3A"/>
        </a:accent2>
        <a:accent3>
          <a:srgbClr val="B3B8AE"/>
        </a:accent3>
        <a:accent4>
          <a:srgbClr val="DADADA"/>
        </a:accent4>
        <a:accent5>
          <a:srgbClr val="BFC4BA"/>
        </a:accent5>
        <a:accent6>
          <a:srgbClr val="497034"/>
        </a:accent6>
        <a:hlink>
          <a:srgbClr val="55B55E"/>
        </a:hlink>
        <a:folHlink>
          <a:srgbClr val="85B3B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6">
        <a:dk1>
          <a:srgbClr val="96B29E"/>
        </a:dk1>
        <a:lt1>
          <a:srgbClr val="FFFFFF"/>
        </a:lt1>
        <a:dk2>
          <a:srgbClr val="A5BDAC"/>
        </a:dk2>
        <a:lt2>
          <a:srgbClr val="FFFFCC"/>
        </a:lt2>
        <a:accent1>
          <a:srgbClr val="4E8880"/>
        </a:accent1>
        <a:accent2>
          <a:srgbClr val="2F71B9"/>
        </a:accent2>
        <a:accent3>
          <a:srgbClr val="CFDBD2"/>
        </a:accent3>
        <a:accent4>
          <a:srgbClr val="DADADA"/>
        </a:accent4>
        <a:accent5>
          <a:srgbClr val="B2C3C0"/>
        </a:accent5>
        <a:accent6>
          <a:srgbClr val="2A66A7"/>
        </a:accent6>
        <a:hlink>
          <a:srgbClr val="9DC0E7"/>
        </a:hlink>
        <a:folHlink>
          <a:srgbClr val="54CA8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7">
        <a:dk1>
          <a:srgbClr val="D49C00"/>
        </a:dk1>
        <a:lt1>
          <a:srgbClr val="FFFFFF"/>
        </a:lt1>
        <a:dk2>
          <a:srgbClr val="CC9900"/>
        </a:dk2>
        <a:lt2>
          <a:srgbClr val="CEBD40"/>
        </a:lt2>
        <a:accent1>
          <a:srgbClr val="CC6600"/>
        </a:accent1>
        <a:accent2>
          <a:srgbClr val="808000"/>
        </a:accent2>
        <a:accent3>
          <a:srgbClr val="E2CAAA"/>
        </a:accent3>
        <a:accent4>
          <a:srgbClr val="DADADA"/>
        </a:accent4>
        <a:accent5>
          <a:srgbClr val="E2B8AA"/>
        </a:accent5>
        <a:accent6>
          <a:srgbClr val="737300"/>
        </a:accent6>
        <a:hlink>
          <a:srgbClr val="FF99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8">
        <a:dk1>
          <a:srgbClr val="881700"/>
        </a:dk1>
        <a:lt1>
          <a:srgbClr val="FAF9E6"/>
        </a:lt1>
        <a:dk2>
          <a:srgbClr val="990000"/>
        </a:dk2>
        <a:lt2>
          <a:srgbClr val="EADC78"/>
        </a:lt2>
        <a:accent1>
          <a:srgbClr val="FF6600"/>
        </a:accent1>
        <a:accent2>
          <a:srgbClr val="B86D52"/>
        </a:accent2>
        <a:accent3>
          <a:srgbClr val="CAAAAA"/>
        </a:accent3>
        <a:accent4>
          <a:srgbClr val="D6D5C4"/>
        </a:accent4>
        <a:accent5>
          <a:srgbClr val="FFB8AA"/>
        </a:accent5>
        <a:accent6>
          <a:srgbClr val="A66249"/>
        </a:accent6>
        <a:hlink>
          <a:srgbClr val="D78D15"/>
        </a:hlink>
        <a:folHlink>
          <a:srgbClr val="C6B37E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9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E6F5F6"/>
        </a:accent1>
        <a:accent2>
          <a:srgbClr val="A5E1A8"/>
        </a:accent2>
        <a:accent3>
          <a:srgbClr val="FFFFFF"/>
        </a:accent3>
        <a:accent4>
          <a:srgbClr val="000000"/>
        </a:accent4>
        <a:accent5>
          <a:srgbClr val="F0F9FA"/>
        </a:accent5>
        <a:accent6>
          <a:srgbClr val="95CC98"/>
        </a:accent6>
        <a:hlink>
          <a:srgbClr val="5B00B6"/>
        </a:hlink>
        <a:folHlink>
          <a:srgbClr val="34988E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Beam</Template>
  <TotalTime>192</TotalTime>
  <Words>563</Words>
  <Application>Microsoft Office PowerPoint</Application>
  <PresentationFormat>On-screen Show (4:3)</PresentationFormat>
  <Paragraphs>103</Paragraphs>
  <Slides>19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5" baseType="lpstr">
      <vt:lpstr>Arial</vt:lpstr>
      <vt:lpstr>Wingdings</vt:lpstr>
      <vt:lpstr>Calibri</vt:lpstr>
      <vt:lpstr>Comic Sans MS</vt:lpstr>
      <vt:lpstr>Times New Roman</vt:lpstr>
      <vt:lpstr>Beam</vt:lpstr>
      <vt:lpstr>Chemical Bonding</vt:lpstr>
      <vt:lpstr>Atomic Size/Radius</vt:lpstr>
      <vt:lpstr>PowerPoint Presentation</vt:lpstr>
      <vt:lpstr>First Ionization Energy</vt:lpstr>
      <vt:lpstr>Bond Formation</vt:lpstr>
      <vt:lpstr>Electronegativity</vt:lpstr>
      <vt:lpstr>Bond Strength </vt:lpstr>
      <vt:lpstr>Bond Character</vt:lpstr>
      <vt:lpstr>Bond character</vt:lpstr>
      <vt:lpstr>PowerPoint Presentation</vt:lpstr>
      <vt:lpstr>Calculating bond strength</vt:lpstr>
      <vt:lpstr>Calculate:</vt:lpstr>
      <vt:lpstr>Van der Waals radius &gt; covalent/ionic radius</vt:lpstr>
      <vt:lpstr>Covalent bonds - molecule</vt:lpstr>
      <vt:lpstr>REMINDER SLIDE: Atomic Size/Radius</vt:lpstr>
      <vt:lpstr>Particle sizes (now consider ions/bonding)</vt:lpstr>
      <vt:lpstr>Van der Waals radius</vt:lpstr>
      <vt:lpstr>Summary of radii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Scott Johnson</dc:creator>
  <cp:lastModifiedBy>Scott Johnson</cp:lastModifiedBy>
  <cp:revision>22</cp:revision>
  <cp:lastPrinted>1601-01-01T00:00:00Z</cp:lastPrinted>
  <dcterms:created xsi:type="dcterms:W3CDTF">1601-01-01T00:00:00Z</dcterms:created>
  <dcterms:modified xsi:type="dcterms:W3CDTF">2025-07-16T22:15:51Z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