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52"/>
  </p:notesMasterIdLst>
  <p:sldIdLst>
    <p:sldId id="285" r:id="rId2"/>
    <p:sldId id="269" r:id="rId3"/>
    <p:sldId id="263" r:id="rId4"/>
    <p:sldId id="281" r:id="rId5"/>
    <p:sldId id="268" r:id="rId6"/>
    <p:sldId id="284" r:id="rId7"/>
    <p:sldId id="296" r:id="rId8"/>
    <p:sldId id="264" r:id="rId9"/>
    <p:sldId id="265" r:id="rId10"/>
    <p:sldId id="298" r:id="rId11"/>
    <p:sldId id="282" r:id="rId12"/>
    <p:sldId id="256" r:id="rId13"/>
    <p:sldId id="260" r:id="rId14"/>
    <p:sldId id="297" r:id="rId15"/>
    <p:sldId id="301" r:id="rId16"/>
    <p:sldId id="305" r:id="rId17"/>
    <p:sldId id="288" r:id="rId18"/>
    <p:sldId id="257" r:id="rId19"/>
    <p:sldId id="299" r:id="rId20"/>
    <p:sldId id="304" r:id="rId21"/>
    <p:sldId id="303" r:id="rId22"/>
    <p:sldId id="300" r:id="rId23"/>
    <p:sldId id="259" r:id="rId24"/>
    <p:sldId id="306" r:id="rId25"/>
    <p:sldId id="261" r:id="rId26"/>
    <p:sldId id="302" r:id="rId27"/>
    <p:sldId id="258" r:id="rId28"/>
    <p:sldId id="289" r:id="rId29"/>
    <p:sldId id="290" r:id="rId30"/>
    <p:sldId id="262" r:id="rId31"/>
    <p:sldId id="283" r:id="rId32"/>
    <p:sldId id="267" r:id="rId33"/>
    <p:sldId id="286" r:id="rId34"/>
    <p:sldId id="266" r:id="rId35"/>
    <p:sldId id="287" r:id="rId36"/>
    <p:sldId id="291" r:id="rId37"/>
    <p:sldId id="270" r:id="rId38"/>
    <p:sldId id="277" r:id="rId39"/>
    <p:sldId id="274" r:id="rId40"/>
    <p:sldId id="278" r:id="rId41"/>
    <p:sldId id="280" r:id="rId42"/>
    <p:sldId id="279" r:id="rId43"/>
    <p:sldId id="272" r:id="rId44"/>
    <p:sldId id="273" r:id="rId45"/>
    <p:sldId id="276" r:id="rId46"/>
    <p:sldId id="275" r:id="rId47"/>
    <p:sldId id="292" r:id="rId48"/>
    <p:sldId id="293" r:id="rId49"/>
    <p:sldId id="294" r:id="rId50"/>
    <p:sldId id="295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CC5CC3-3998-A5C9-1166-88361FABBC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474FF7-0FEF-963A-3076-F715E194EC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1FF5A59-806E-4BD7-B83F-85B8C8E9980D}" type="datetimeFigureOut">
              <a:rPr lang="en-US"/>
              <a:pPr>
                <a:defRPr/>
              </a:pPr>
              <a:t>7/17/2025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270FCAC-55EB-F9E4-926C-E2A1C923DF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3AA9070-05E1-35A8-098D-43C82642C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DC3EF-9E49-4D3E-A573-81788C0002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2FA99-19A6-419C-6482-DA3E8DBC9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AFDA567-B030-4ACF-A2B6-698885C0A3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9C9E4104-E315-0BC0-93DA-E4CB8A6EA0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5FD3F946-61D7-0E79-CCE1-EE9324EEC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441A2097-48FF-6CB1-E99C-8D3B0DA09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84D504-686E-4098-9EA2-899FD75DCADF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4B7AB0D-311C-A7F7-33A8-1856F2B50C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88E7496-D1B0-58CB-8554-5777F1114E8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76D6C421-0699-F90E-A8FF-4BA35BEFD43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78D3FE2F-05E9-FDB7-471A-8F449D5A761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81B28139-E804-82B5-105D-4512F257C04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E86EFA4C-828A-C72D-0798-29F35770E31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B10F70F0-B0F8-A253-A775-6C5D124FEC9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E7646227-19D8-15DA-651A-AE232C54E9D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B4D0CEFA-A112-02BA-AD3D-0BA820A8E55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C79F2435-9306-2085-83B2-D3293E1DBA8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CC759469-5931-AB30-7D95-BB61943E56C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4AE2BAE-007F-61D8-5FBA-593417D98DB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1AB03EAD-5B92-B1C8-9EB5-C86BD950ECE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03664BDE-0C54-0A46-3DAD-BBFD7C1E9B8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C20D7A1B-D9FF-A108-965B-375644DE12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8973FA45-B5F4-E538-44A3-36F3F3722CB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C2FFA0E0-7E2F-2723-D1A4-23FBE72842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51C8019F-C27D-8AC6-437B-063A761A40F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B1090A79-7B3E-E01E-67B4-9FF09AD9968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A962D4C-581E-3526-C714-8880B3CDDFD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AF2CA46-A497-036F-38A0-12E53DE8122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BD7B6056-7C56-EBD1-5A60-D8F68F135B5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BE9006E4-7D6B-A5F7-2D1B-E0B4D0BEB2F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CD361734-8504-B0FF-8968-30EC5435BC1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ABF8040A-6C97-F987-77EA-B9CED15B68E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D97592E4-FCB4-EAA4-D17F-1E2BB999835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AAF86242-F3EA-FF84-0C56-3BE9B67030A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97CC2F52-2820-2902-C9A0-8D68EC7931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grpSp>
            <p:nvGrpSpPr>
              <p:cNvPr id="30" name="Group 30">
                <a:extLst>
                  <a:ext uri="{FF2B5EF4-FFF2-40B4-BE49-F238E27FC236}">
                    <a16:creationId xmlns:a16="http://schemas.microsoft.com/office/drawing/2014/main" id="{2B4495F4-8F38-7AF5-E660-1427381C12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2" name="Freeform 31">
                  <a:extLst>
                    <a:ext uri="{FF2B5EF4-FFF2-40B4-BE49-F238E27FC236}">
                      <a16:creationId xmlns:a16="http://schemas.microsoft.com/office/drawing/2014/main" id="{5F9AB1E5-FEC1-0FC5-6AA5-EE0EE124E1C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3" name="Freeform 32">
                  <a:extLst>
                    <a:ext uri="{FF2B5EF4-FFF2-40B4-BE49-F238E27FC236}">
                      <a16:creationId xmlns:a16="http://schemas.microsoft.com/office/drawing/2014/main" id="{AEE0C1EE-9AB0-6399-8FB4-5BAC8276256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4" name="Freeform 33">
                  <a:extLst>
                    <a:ext uri="{FF2B5EF4-FFF2-40B4-BE49-F238E27FC236}">
                      <a16:creationId xmlns:a16="http://schemas.microsoft.com/office/drawing/2014/main" id="{6D3EDDDD-3EE6-A8FA-D5F3-750D6DE0B45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5" name="Freeform 34">
                  <a:extLst>
                    <a:ext uri="{FF2B5EF4-FFF2-40B4-BE49-F238E27FC236}">
                      <a16:creationId xmlns:a16="http://schemas.microsoft.com/office/drawing/2014/main" id="{BE6DD46C-610F-F753-F0FC-CA2C0FBB5BE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6" name="Freeform 35">
                  <a:extLst>
                    <a:ext uri="{FF2B5EF4-FFF2-40B4-BE49-F238E27FC236}">
                      <a16:creationId xmlns:a16="http://schemas.microsoft.com/office/drawing/2014/main" id="{2123D0CF-997E-53C9-1885-57322828228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7" name="Freeform 36">
                  <a:extLst>
                    <a:ext uri="{FF2B5EF4-FFF2-40B4-BE49-F238E27FC236}">
                      <a16:creationId xmlns:a16="http://schemas.microsoft.com/office/drawing/2014/main" id="{8B50B0EF-B048-CD82-EF07-091D9AE250B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8" name="Freeform 37">
                  <a:extLst>
                    <a:ext uri="{FF2B5EF4-FFF2-40B4-BE49-F238E27FC236}">
                      <a16:creationId xmlns:a16="http://schemas.microsoft.com/office/drawing/2014/main" id="{76539ECC-5D0D-7955-C8D6-521DB70A3D1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59" name="Freeform 38">
                  <a:extLst>
                    <a:ext uri="{FF2B5EF4-FFF2-40B4-BE49-F238E27FC236}">
                      <a16:creationId xmlns:a16="http://schemas.microsoft.com/office/drawing/2014/main" id="{1C550337-F810-90BB-1341-18C2435BE82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0" name="Freeform 39">
                  <a:extLst>
                    <a:ext uri="{FF2B5EF4-FFF2-40B4-BE49-F238E27FC236}">
                      <a16:creationId xmlns:a16="http://schemas.microsoft.com/office/drawing/2014/main" id="{7BA5B92F-1A54-E3DF-CA11-94BBC7937D8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1" name="Freeform 40">
                  <a:extLst>
                    <a:ext uri="{FF2B5EF4-FFF2-40B4-BE49-F238E27FC236}">
                      <a16:creationId xmlns:a16="http://schemas.microsoft.com/office/drawing/2014/main" id="{D0DCDD19-607C-A07B-BB52-4556B9C0CA9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2" name="Freeform 41">
                  <a:extLst>
                    <a:ext uri="{FF2B5EF4-FFF2-40B4-BE49-F238E27FC236}">
                      <a16:creationId xmlns:a16="http://schemas.microsoft.com/office/drawing/2014/main" id="{5E406E6B-291C-0900-F0CE-C41C84CF3C9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63" name="Freeform 42">
                  <a:extLst>
                    <a:ext uri="{FF2B5EF4-FFF2-40B4-BE49-F238E27FC236}">
                      <a16:creationId xmlns:a16="http://schemas.microsoft.com/office/drawing/2014/main" id="{E0D078A5-4F38-A33C-1E75-9ED514E319A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6688" name="Freeform 43">
                  <a:extLst>
                    <a:ext uri="{FF2B5EF4-FFF2-40B4-BE49-F238E27FC236}">
                      <a16:creationId xmlns:a16="http://schemas.microsoft.com/office/drawing/2014/main" id="{3FCB91C0-F2A7-D879-A198-251B6A7C9E23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6689" name="Freeform 44">
                  <a:extLst>
                    <a:ext uri="{FF2B5EF4-FFF2-40B4-BE49-F238E27FC236}">
                      <a16:creationId xmlns:a16="http://schemas.microsoft.com/office/drawing/2014/main" id="{8F3937C0-81F3-EA91-8A87-8C306B77F91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6690" name="Freeform 45">
                  <a:extLst>
                    <a:ext uri="{FF2B5EF4-FFF2-40B4-BE49-F238E27FC236}">
                      <a16:creationId xmlns:a16="http://schemas.microsoft.com/office/drawing/2014/main" id="{B7DF631C-146B-7E79-EEA1-8C499AFFBD8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grpSp>
            <p:nvGrpSpPr>
              <p:cNvPr id="31" name="Group 46">
                <a:extLst>
                  <a:ext uri="{FF2B5EF4-FFF2-40B4-BE49-F238E27FC236}">
                    <a16:creationId xmlns:a16="http://schemas.microsoft.com/office/drawing/2014/main" id="{E08DEB22-28C5-22C5-6343-4F0E19B860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0" name="Freeform 47">
                  <a:extLst>
                    <a:ext uri="{FF2B5EF4-FFF2-40B4-BE49-F238E27FC236}">
                      <a16:creationId xmlns:a16="http://schemas.microsoft.com/office/drawing/2014/main" id="{7554D638-5720-65B0-10F9-94AEE694E0B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93 w 305"/>
                    <a:gd name="T1" fmla="*/ 438 h 426"/>
                    <a:gd name="T2" fmla="*/ 317 w 305"/>
                    <a:gd name="T3" fmla="*/ 438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63 w 305"/>
                    <a:gd name="T9" fmla="*/ 438 h 426"/>
                    <a:gd name="T10" fmla="*/ 293 w 305"/>
                    <a:gd name="T11" fmla="*/ 438 h 426"/>
                    <a:gd name="T12" fmla="*/ 293 w 305"/>
                    <a:gd name="T13" fmla="*/ 438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48">
                  <a:extLst>
                    <a:ext uri="{FF2B5EF4-FFF2-40B4-BE49-F238E27FC236}">
                      <a16:creationId xmlns:a16="http://schemas.microsoft.com/office/drawing/2014/main" id="{84068500-BD8E-3360-A0C7-05D157254743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98 h 486"/>
                    <a:gd name="T2" fmla="*/ 48 w 347"/>
                    <a:gd name="T3" fmla="*/ 498 h 486"/>
                    <a:gd name="T4" fmla="*/ 359 w 347"/>
                    <a:gd name="T5" fmla="*/ 72 h 486"/>
                    <a:gd name="T6" fmla="*/ 359 w 347"/>
                    <a:gd name="T7" fmla="*/ 0 h 486"/>
                    <a:gd name="T8" fmla="*/ 0 w 347"/>
                    <a:gd name="T9" fmla="*/ 498 h 486"/>
                    <a:gd name="T10" fmla="*/ 24 w 347"/>
                    <a:gd name="T11" fmla="*/ 498 h 486"/>
                    <a:gd name="T12" fmla="*/ 24 w 347"/>
                    <a:gd name="T13" fmla="*/ 498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49">
                <a:extLst>
                  <a:ext uri="{FF2B5EF4-FFF2-40B4-BE49-F238E27FC236}">
                    <a16:creationId xmlns:a16="http://schemas.microsoft.com/office/drawing/2014/main" id="{73B7AB62-8564-D34E-1774-9CE416BD4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1" name="Freeform 50">
                  <a:extLst>
                    <a:ext uri="{FF2B5EF4-FFF2-40B4-BE49-F238E27FC236}">
                      <a16:creationId xmlns:a16="http://schemas.microsoft.com/office/drawing/2014/main" id="{17DD9031-4575-2756-F887-3D2E8CBAEE0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2" name="Freeform 51">
                  <a:extLst>
                    <a:ext uri="{FF2B5EF4-FFF2-40B4-BE49-F238E27FC236}">
                      <a16:creationId xmlns:a16="http://schemas.microsoft.com/office/drawing/2014/main" id="{7A0FDD87-6DC6-2703-1D8D-2BEF51DF7810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3" name="Freeform 52">
                  <a:extLst>
                    <a:ext uri="{FF2B5EF4-FFF2-40B4-BE49-F238E27FC236}">
                      <a16:creationId xmlns:a16="http://schemas.microsoft.com/office/drawing/2014/main" id="{BDAC754D-2580-D718-BE09-A4347C9FF91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4" name="Freeform 53">
                  <a:extLst>
                    <a:ext uri="{FF2B5EF4-FFF2-40B4-BE49-F238E27FC236}">
                      <a16:creationId xmlns:a16="http://schemas.microsoft.com/office/drawing/2014/main" id="{2898C7BA-7785-2A19-7512-ED2C81B2CE8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5" name="Freeform 54">
                  <a:extLst>
                    <a:ext uri="{FF2B5EF4-FFF2-40B4-BE49-F238E27FC236}">
                      <a16:creationId xmlns:a16="http://schemas.microsoft.com/office/drawing/2014/main" id="{84DED23F-2192-B30B-C8EB-EF1BF20B5F2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6" name="Freeform 55">
                  <a:extLst>
                    <a:ext uri="{FF2B5EF4-FFF2-40B4-BE49-F238E27FC236}">
                      <a16:creationId xmlns:a16="http://schemas.microsoft.com/office/drawing/2014/main" id="{72FA005F-811F-8828-FCA9-DA7CE4AAA6A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7" name="Freeform 56">
                  <a:extLst>
                    <a:ext uri="{FF2B5EF4-FFF2-40B4-BE49-F238E27FC236}">
                      <a16:creationId xmlns:a16="http://schemas.microsoft.com/office/drawing/2014/main" id="{18F688C2-7EEE-E157-F470-F2644B77D26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" name="Freeform 57">
                  <a:extLst>
                    <a:ext uri="{FF2B5EF4-FFF2-40B4-BE49-F238E27FC236}">
                      <a16:creationId xmlns:a16="http://schemas.microsoft.com/office/drawing/2014/main" id="{0645CEA1-2DE9-1861-6A01-DFDE203AEBB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9" name="Freeform 58">
                  <a:extLst>
                    <a:ext uri="{FF2B5EF4-FFF2-40B4-BE49-F238E27FC236}">
                      <a16:creationId xmlns:a16="http://schemas.microsoft.com/office/drawing/2014/main" id="{44316317-376B-BEBA-F0C1-EFECDE8248E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33" name="Freeform 59">
                <a:extLst>
                  <a:ext uri="{FF2B5EF4-FFF2-40B4-BE49-F238E27FC236}">
                    <a16:creationId xmlns:a16="http://schemas.microsoft.com/office/drawing/2014/main" id="{9A7E6085-D580-959D-99B0-2679594153A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4" name="Freeform 60">
                <a:extLst>
                  <a:ext uri="{FF2B5EF4-FFF2-40B4-BE49-F238E27FC236}">
                    <a16:creationId xmlns:a16="http://schemas.microsoft.com/office/drawing/2014/main" id="{ED9FA2AE-0516-E79B-30A1-9DF58FBF03D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61">
                <a:extLst>
                  <a:ext uri="{FF2B5EF4-FFF2-40B4-BE49-F238E27FC236}">
                    <a16:creationId xmlns:a16="http://schemas.microsoft.com/office/drawing/2014/main" id="{87FCBDB5-1363-2444-5680-9B9B50B60F6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62">
                <a:extLst>
                  <a:ext uri="{FF2B5EF4-FFF2-40B4-BE49-F238E27FC236}">
                    <a16:creationId xmlns:a16="http://schemas.microsoft.com/office/drawing/2014/main" id="{D26CE861-EEB8-C320-0D3D-2D471CF5C01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63">
                <a:extLst>
                  <a:ext uri="{FF2B5EF4-FFF2-40B4-BE49-F238E27FC236}">
                    <a16:creationId xmlns:a16="http://schemas.microsoft.com/office/drawing/2014/main" id="{060178F6-8850-D020-61FA-A3902576204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38" name="Freeform 64">
                <a:extLst>
                  <a:ext uri="{FF2B5EF4-FFF2-40B4-BE49-F238E27FC236}">
                    <a16:creationId xmlns:a16="http://schemas.microsoft.com/office/drawing/2014/main" id="{CFA2203D-C303-0605-F4A3-F95568B2C83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65">
                <a:extLst>
                  <a:ext uri="{FF2B5EF4-FFF2-40B4-BE49-F238E27FC236}">
                    <a16:creationId xmlns:a16="http://schemas.microsoft.com/office/drawing/2014/main" id="{8D9B2EEA-6F86-BFF8-956D-3949C6945A9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66">
                <a:extLst>
                  <a:ext uri="{FF2B5EF4-FFF2-40B4-BE49-F238E27FC236}">
                    <a16:creationId xmlns:a16="http://schemas.microsoft.com/office/drawing/2014/main" id="{6D52729F-FA36-636F-FC6A-E5818643156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69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69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693" name="Rectangle 69">
            <a:extLst>
              <a:ext uri="{FF2B5EF4-FFF2-40B4-BE49-F238E27FC236}">
                <a16:creationId xmlns:a16="http://schemas.microsoft.com/office/drawing/2014/main" id="{AC3D74FF-F3C8-6691-79B4-C7F0B082A98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94" name="Rectangle 70">
            <a:extLst>
              <a:ext uri="{FF2B5EF4-FFF2-40B4-BE49-F238E27FC236}">
                <a16:creationId xmlns:a16="http://schemas.microsoft.com/office/drawing/2014/main" id="{91E782EA-40B2-455B-95B1-C63479B2C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95" name="Rectangle 71">
            <a:extLst>
              <a:ext uri="{FF2B5EF4-FFF2-40B4-BE49-F238E27FC236}">
                <a16:creationId xmlns:a16="http://schemas.microsoft.com/office/drawing/2014/main" id="{3E0E5747-1A21-17E4-5D34-CAA105B667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AA942-9516-4392-8CCD-66312444EF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308782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D674C353-1144-0B01-F9D1-1738CC30FE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C5352B16-B9B5-F14D-1422-2234814488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782B656D-7EF2-B531-5A1F-873A61D6F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68A17-E6D3-4C6F-B6D1-014E0FC996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92297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EFD58843-1953-018C-7258-17A3C138DF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DDA59EAC-7274-47CA-CC1D-BFA9B4A259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02FF35C6-B2F8-49A7-C13B-7935C6DB12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E3213-88A3-4551-AD11-4D03B7A16A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9055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0FD6C09D-AB02-72C5-5E36-30BE82748C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>
            <a:extLst>
              <a:ext uri="{FF2B5EF4-FFF2-40B4-BE49-F238E27FC236}">
                <a16:creationId xmlns:a16="http://schemas.microsoft.com/office/drawing/2014/main" id="{34287F84-992E-C4A7-D3BA-B96BA4DA20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>
            <a:extLst>
              <a:ext uri="{FF2B5EF4-FFF2-40B4-BE49-F238E27FC236}">
                <a16:creationId xmlns:a16="http://schemas.microsoft.com/office/drawing/2014/main" id="{E2E1600D-732B-8D54-B921-A2BA3DAE3E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A7E06-65D2-4B15-985D-A2BFE247C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04291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8">
            <a:extLst>
              <a:ext uri="{FF2B5EF4-FFF2-40B4-BE49-F238E27FC236}">
                <a16:creationId xmlns:a16="http://schemas.microsoft.com/office/drawing/2014/main" id="{95E15E30-335C-5124-1BA9-DA3EA28714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>
            <a:extLst>
              <a:ext uri="{FF2B5EF4-FFF2-40B4-BE49-F238E27FC236}">
                <a16:creationId xmlns:a16="http://schemas.microsoft.com/office/drawing/2014/main" id="{C901938B-6D05-2C05-7700-0F49D27EAB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>
            <a:extLst>
              <a:ext uri="{FF2B5EF4-FFF2-40B4-BE49-F238E27FC236}">
                <a16:creationId xmlns:a16="http://schemas.microsoft.com/office/drawing/2014/main" id="{FACC1FEE-88A7-1BFA-F4F1-5425B040AA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B1195-B881-4C7F-8F0A-666FB09B3E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85246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8">
            <a:extLst>
              <a:ext uri="{FF2B5EF4-FFF2-40B4-BE49-F238E27FC236}">
                <a16:creationId xmlns:a16="http://schemas.microsoft.com/office/drawing/2014/main" id="{A88C7EB9-5EE5-7E9B-DE30-E85AEDF1D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60648925-B640-1EBE-2EFA-473367077F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33C5F0FD-9232-3769-0AC0-346901B56F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8A14E-4777-4B18-9AE9-D721A56E5A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17571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>
            <a:extLst>
              <a:ext uri="{FF2B5EF4-FFF2-40B4-BE49-F238E27FC236}">
                <a16:creationId xmlns:a16="http://schemas.microsoft.com/office/drawing/2014/main" id="{18C22E1C-C84B-0090-9C51-170512B539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id="{27C119A1-3FD2-8B89-B7F9-80C7D954A7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F68BFEBF-E959-B961-0653-031130F47D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3C6AC-3EC1-4E22-9026-8E1F1510EA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3413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10328D4B-12B9-C3B0-93A4-DB9B75BE5A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>
            <a:extLst>
              <a:ext uri="{FF2B5EF4-FFF2-40B4-BE49-F238E27FC236}">
                <a16:creationId xmlns:a16="http://schemas.microsoft.com/office/drawing/2014/main" id="{5461B11A-D2C6-C164-4674-55A57F0CB5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>
            <a:extLst>
              <a:ext uri="{FF2B5EF4-FFF2-40B4-BE49-F238E27FC236}">
                <a16:creationId xmlns:a16="http://schemas.microsoft.com/office/drawing/2014/main" id="{F0A7120B-F2F9-A0D1-4879-3EEF00DAEE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41C618-2B8A-4C4D-A225-5739DD4FC8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3702932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8">
            <a:extLst>
              <a:ext uri="{FF2B5EF4-FFF2-40B4-BE49-F238E27FC236}">
                <a16:creationId xmlns:a16="http://schemas.microsoft.com/office/drawing/2014/main" id="{4239C98E-1483-B6C7-7678-4F4086B6D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>
            <a:extLst>
              <a:ext uri="{FF2B5EF4-FFF2-40B4-BE49-F238E27FC236}">
                <a16:creationId xmlns:a16="http://schemas.microsoft.com/office/drawing/2014/main" id="{EED65860-140B-EB7A-EDB9-7B7198CBE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>
            <a:extLst>
              <a:ext uri="{FF2B5EF4-FFF2-40B4-BE49-F238E27FC236}">
                <a16:creationId xmlns:a16="http://schemas.microsoft.com/office/drawing/2014/main" id="{651CB1EC-D059-19D3-BEFE-92421C8F39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AA99D-6BE1-474E-A6B0-7FF96AB908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46666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AE80DAB1-34DF-347E-C0FB-6F52D78F61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34402EF2-A83F-4C23-D973-0805B09770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133C2215-B710-E579-F163-1C314B86BF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156EA-55B8-485C-B076-D4144B7405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80086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8">
            <a:extLst>
              <a:ext uri="{FF2B5EF4-FFF2-40B4-BE49-F238E27FC236}">
                <a16:creationId xmlns:a16="http://schemas.microsoft.com/office/drawing/2014/main" id="{28F3CE28-D416-B1F2-FA2A-AB9392E455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C819ADA0-6B97-A619-B79D-DFB55398F5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F2937D50-8961-9FC9-4643-EE0114F661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D6EAC-9ECB-4E69-9E8A-6D9DF87717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10964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1416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6B71E7C-F024-3CC5-74B6-570B3BF8CB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25603" name="Freeform 3">
              <a:extLst>
                <a:ext uri="{FF2B5EF4-FFF2-40B4-BE49-F238E27FC236}">
                  <a16:creationId xmlns:a16="http://schemas.microsoft.com/office/drawing/2014/main" id="{E04BD783-847B-97FE-E4CB-E33DA808424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0AB6751D-D87F-DD8D-FA00-CA216EC9DA6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25605" name="Freeform 5">
                <a:extLst>
                  <a:ext uri="{FF2B5EF4-FFF2-40B4-BE49-F238E27FC236}">
                    <a16:creationId xmlns:a16="http://schemas.microsoft.com/office/drawing/2014/main" id="{C5B303F4-2DD8-1CF4-39D6-D593BD9439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06" name="Freeform 6">
                <a:extLst>
                  <a:ext uri="{FF2B5EF4-FFF2-40B4-BE49-F238E27FC236}">
                    <a16:creationId xmlns:a16="http://schemas.microsoft.com/office/drawing/2014/main" id="{278C04EA-01D8-4B3D-2C9E-15E62CEDBA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07" name="Freeform 7">
                <a:extLst>
                  <a:ext uri="{FF2B5EF4-FFF2-40B4-BE49-F238E27FC236}">
                    <a16:creationId xmlns:a16="http://schemas.microsoft.com/office/drawing/2014/main" id="{60D1CB17-3DE5-D5F7-8321-5E03E2CEB8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08" name="Freeform 8">
                <a:extLst>
                  <a:ext uri="{FF2B5EF4-FFF2-40B4-BE49-F238E27FC236}">
                    <a16:creationId xmlns:a16="http://schemas.microsoft.com/office/drawing/2014/main" id="{0B44D776-3622-EBFA-54CA-A85299B249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09" name="Freeform 9">
                <a:extLst>
                  <a:ext uri="{FF2B5EF4-FFF2-40B4-BE49-F238E27FC236}">
                    <a16:creationId xmlns:a16="http://schemas.microsoft.com/office/drawing/2014/main" id="{D65AA8B9-C040-8784-B317-2B19053CDC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0" name="Freeform 10">
                <a:extLst>
                  <a:ext uri="{FF2B5EF4-FFF2-40B4-BE49-F238E27FC236}">
                    <a16:creationId xmlns:a16="http://schemas.microsoft.com/office/drawing/2014/main" id="{B16A1205-FA7B-2DBD-F8AE-B92FECFB0B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1" name="Freeform 11">
                <a:extLst>
                  <a:ext uri="{FF2B5EF4-FFF2-40B4-BE49-F238E27FC236}">
                    <a16:creationId xmlns:a16="http://schemas.microsoft.com/office/drawing/2014/main" id="{8D7F05CB-AF8F-909C-139E-2E34795B3C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2" name="Freeform 12">
                <a:extLst>
                  <a:ext uri="{FF2B5EF4-FFF2-40B4-BE49-F238E27FC236}">
                    <a16:creationId xmlns:a16="http://schemas.microsoft.com/office/drawing/2014/main" id="{BFEF6FE3-CC40-5CE8-2C7C-A2FA433980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3" name="Freeform 13">
                <a:extLst>
                  <a:ext uri="{FF2B5EF4-FFF2-40B4-BE49-F238E27FC236}">
                    <a16:creationId xmlns:a16="http://schemas.microsoft.com/office/drawing/2014/main" id="{41DBCBEB-AC9E-01F4-B414-8ADA142B96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4" name="Freeform 14">
                <a:extLst>
                  <a:ext uri="{FF2B5EF4-FFF2-40B4-BE49-F238E27FC236}">
                    <a16:creationId xmlns:a16="http://schemas.microsoft.com/office/drawing/2014/main" id="{58AAAA51-048C-94AA-6C5D-A4DCCFBC7B6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5" name="Freeform 15">
                <a:extLst>
                  <a:ext uri="{FF2B5EF4-FFF2-40B4-BE49-F238E27FC236}">
                    <a16:creationId xmlns:a16="http://schemas.microsoft.com/office/drawing/2014/main" id="{116EEE56-4BF9-45FD-048D-70B00ED745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6" name="Freeform 16">
                <a:extLst>
                  <a:ext uri="{FF2B5EF4-FFF2-40B4-BE49-F238E27FC236}">
                    <a16:creationId xmlns:a16="http://schemas.microsoft.com/office/drawing/2014/main" id="{57C76385-0FD5-0AC0-C030-9C627EA83F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7" name="Freeform 17">
                <a:extLst>
                  <a:ext uri="{FF2B5EF4-FFF2-40B4-BE49-F238E27FC236}">
                    <a16:creationId xmlns:a16="http://schemas.microsoft.com/office/drawing/2014/main" id="{B533F86B-BB5A-E4F7-5FC9-A9D3D34506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8" name="Freeform 18">
                <a:extLst>
                  <a:ext uri="{FF2B5EF4-FFF2-40B4-BE49-F238E27FC236}">
                    <a16:creationId xmlns:a16="http://schemas.microsoft.com/office/drawing/2014/main" id="{B587069B-7DF6-569A-56ED-A2015A937A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19" name="Freeform 19">
                <a:extLst>
                  <a:ext uri="{FF2B5EF4-FFF2-40B4-BE49-F238E27FC236}">
                    <a16:creationId xmlns:a16="http://schemas.microsoft.com/office/drawing/2014/main" id="{30D073B9-F809-9D7A-DD8E-E2BB9C68F1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0" name="Freeform 20">
                <a:extLst>
                  <a:ext uri="{FF2B5EF4-FFF2-40B4-BE49-F238E27FC236}">
                    <a16:creationId xmlns:a16="http://schemas.microsoft.com/office/drawing/2014/main" id="{80540869-837A-5180-1E61-5E4C5624C6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1" name="Freeform 21">
                <a:extLst>
                  <a:ext uri="{FF2B5EF4-FFF2-40B4-BE49-F238E27FC236}">
                    <a16:creationId xmlns:a16="http://schemas.microsoft.com/office/drawing/2014/main" id="{3696B811-4C38-F3DC-C8C0-C51D5902C7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2" name="Freeform 22">
                <a:extLst>
                  <a:ext uri="{FF2B5EF4-FFF2-40B4-BE49-F238E27FC236}">
                    <a16:creationId xmlns:a16="http://schemas.microsoft.com/office/drawing/2014/main" id="{FECA4DE6-1798-ED45-2DBF-9D76E9102E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3" name="Freeform 23">
                <a:extLst>
                  <a:ext uri="{FF2B5EF4-FFF2-40B4-BE49-F238E27FC236}">
                    <a16:creationId xmlns:a16="http://schemas.microsoft.com/office/drawing/2014/main" id="{9C1109BD-DE76-E5FF-001F-85CD45D2EB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4" name="Freeform 24">
                <a:extLst>
                  <a:ext uri="{FF2B5EF4-FFF2-40B4-BE49-F238E27FC236}">
                    <a16:creationId xmlns:a16="http://schemas.microsoft.com/office/drawing/2014/main" id="{682793CD-FF1E-D11C-18C0-531B153C11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5" name="Freeform 25">
                <a:extLst>
                  <a:ext uri="{FF2B5EF4-FFF2-40B4-BE49-F238E27FC236}">
                    <a16:creationId xmlns:a16="http://schemas.microsoft.com/office/drawing/2014/main" id="{A9FE0CC5-A87A-E590-5EB3-F5A3CD5B7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6" name="Freeform 26">
                <a:extLst>
                  <a:ext uri="{FF2B5EF4-FFF2-40B4-BE49-F238E27FC236}">
                    <a16:creationId xmlns:a16="http://schemas.microsoft.com/office/drawing/2014/main" id="{55B88D0D-6246-EF3A-E7CF-B21E0B2964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7" name="Freeform 27">
                <a:extLst>
                  <a:ext uri="{FF2B5EF4-FFF2-40B4-BE49-F238E27FC236}">
                    <a16:creationId xmlns:a16="http://schemas.microsoft.com/office/drawing/2014/main" id="{2CFFFCFE-5D18-AE95-348C-EA8F3907C4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8" name="Freeform 28">
                <a:extLst>
                  <a:ext uri="{FF2B5EF4-FFF2-40B4-BE49-F238E27FC236}">
                    <a16:creationId xmlns:a16="http://schemas.microsoft.com/office/drawing/2014/main" id="{81F740FD-B527-7D38-5542-576A676EDA2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25629" name="Freeform 29">
                <a:extLst>
                  <a:ext uri="{FF2B5EF4-FFF2-40B4-BE49-F238E27FC236}">
                    <a16:creationId xmlns:a16="http://schemas.microsoft.com/office/drawing/2014/main" id="{54663FF4-B0BE-16CD-E393-CB2D415553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grpSp>
            <p:nvGrpSpPr>
              <p:cNvPr id="1059" name="Group 30">
                <a:extLst>
                  <a:ext uri="{FF2B5EF4-FFF2-40B4-BE49-F238E27FC236}">
                    <a16:creationId xmlns:a16="http://schemas.microsoft.com/office/drawing/2014/main" id="{37147F0B-73C4-4278-8132-94F5E2D2D765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25631" name="Freeform 31">
                  <a:extLst>
                    <a:ext uri="{FF2B5EF4-FFF2-40B4-BE49-F238E27FC236}">
                      <a16:creationId xmlns:a16="http://schemas.microsoft.com/office/drawing/2014/main" id="{BAD5DEDD-B934-F930-AE22-DD962452CEA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2" name="Freeform 32">
                  <a:extLst>
                    <a:ext uri="{FF2B5EF4-FFF2-40B4-BE49-F238E27FC236}">
                      <a16:creationId xmlns:a16="http://schemas.microsoft.com/office/drawing/2014/main" id="{3FA5D84A-F60E-9956-EB05-3425985731A0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3" name="Freeform 33">
                  <a:extLst>
                    <a:ext uri="{FF2B5EF4-FFF2-40B4-BE49-F238E27FC236}">
                      <a16:creationId xmlns:a16="http://schemas.microsoft.com/office/drawing/2014/main" id="{32D506D5-0F68-9324-E4BC-2F194D4DFAE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4" name="Freeform 34">
                  <a:extLst>
                    <a:ext uri="{FF2B5EF4-FFF2-40B4-BE49-F238E27FC236}">
                      <a16:creationId xmlns:a16="http://schemas.microsoft.com/office/drawing/2014/main" id="{C7AA9998-1260-E49A-8B01-CA01EDDF532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5" name="Freeform 35">
                  <a:extLst>
                    <a:ext uri="{FF2B5EF4-FFF2-40B4-BE49-F238E27FC236}">
                      <a16:creationId xmlns:a16="http://schemas.microsoft.com/office/drawing/2014/main" id="{29DA4D74-349E-54F7-3529-775765E1FF4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6" name="Freeform 36">
                  <a:extLst>
                    <a:ext uri="{FF2B5EF4-FFF2-40B4-BE49-F238E27FC236}">
                      <a16:creationId xmlns:a16="http://schemas.microsoft.com/office/drawing/2014/main" id="{190EB5EC-23C0-B685-3AB3-89A3E43AD17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7" name="Freeform 37">
                  <a:extLst>
                    <a:ext uri="{FF2B5EF4-FFF2-40B4-BE49-F238E27FC236}">
                      <a16:creationId xmlns:a16="http://schemas.microsoft.com/office/drawing/2014/main" id="{E117F1D9-189C-3DED-B0FF-C362457CC48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8" name="Freeform 38">
                  <a:extLst>
                    <a:ext uri="{FF2B5EF4-FFF2-40B4-BE49-F238E27FC236}">
                      <a16:creationId xmlns:a16="http://schemas.microsoft.com/office/drawing/2014/main" id="{1907B923-389F-FC5E-A35A-3881522C5E0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39" name="Freeform 39">
                  <a:extLst>
                    <a:ext uri="{FF2B5EF4-FFF2-40B4-BE49-F238E27FC236}">
                      <a16:creationId xmlns:a16="http://schemas.microsoft.com/office/drawing/2014/main" id="{AE800D7E-5442-871A-5566-C5BCEFBA098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0" name="Freeform 40">
                  <a:extLst>
                    <a:ext uri="{FF2B5EF4-FFF2-40B4-BE49-F238E27FC236}">
                      <a16:creationId xmlns:a16="http://schemas.microsoft.com/office/drawing/2014/main" id="{FD0D6284-4A7C-D443-38F3-1DDF133FDF9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1" name="Freeform 41">
                  <a:extLst>
                    <a:ext uri="{FF2B5EF4-FFF2-40B4-BE49-F238E27FC236}">
                      <a16:creationId xmlns:a16="http://schemas.microsoft.com/office/drawing/2014/main" id="{107A7E44-9710-F07E-4923-E56D85C7994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2" name="Freeform 42">
                  <a:extLst>
                    <a:ext uri="{FF2B5EF4-FFF2-40B4-BE49-F238E27FC236}">
                      <a16:creationId xmlns:a16="http://schemas.microsoft.com/office/drawing/2014/main" id="{FE3425AE-A171-A6DA-A549-861608EC0ED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3" name="Freeform 43">
                  <a:extLst>
                    <a:ext uri="{FF2B5EF4-FFF2-40B4-BE49-F238E27FC236}">
                      <a16:creationId xmlns:a16="http://schemas.microsoft.com/office/drawing/2014/main" id="{0F676D95-0F7B-BCBE-8BEA-8C53C487C158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4" name="Freeform 44">
                  <a:extLst>
                    <a:ext uri="{FF2B5EF4-FFF2-40B4-BE49-F238E27FC236}">
                      <a16:creationId xmlns:a16="http://schemas.microsoft.com/office/drawing/2014/main" id="{B774B6DE-36C6-313D-BC78-58CF6BDC24E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45" name="Freeform 45">
                  <a:extLst>
                    <a:ext uri="{FF2B5EF4-FFF2-40B4-BE49-F238E27FC236}">
                      <a16:creationId xmlns:a16="http://schemas.microsoft.com/office/drawing/2014/main" id="{5E1CB30A-F95E-BD5A-416F-C8FCD43CE9D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grpSp>
            <p:nvGrpSpPr>
              <p:cNvPr id="1060" name="Group 46">
                <a:extLst>
                  <a:ext uri="{FF2B5EF4-FFF2-40B4-BE49-F238E27FC236}">
                    <a16:creationId xmlns:a16="http://schemas.microsoft.com/office/drawing/2014/main" id="{741A7957-3C88-12FF-D335-93A559066F7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1079" name="Freeform 47">
                  <a:extLst>
                    <a:ext uri="{FF2B5EF4-FFF2-40B4-BE49-F238E27FC236}">
                      <a16:creationId xmlns:a16="http://schemas.microsoft.com/office/drawing/2014/main" id="{6A0298DB-36D3-8BDB-5613-86A4AC01489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93 w 305"/>
                    <a:gd name="T1" fmla="*/ 438 h 426"/>
                    <a:gd name="T2" fmla="*/ 317 w 305"/>
                    <a:gd name="T3" fmla="*/ 438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63 w 305"/>
                    <a:gd name="T9" fmla="*/ 438 h 426"/>
                    <a:gd name="T10" fmla="*/ 293 w 305"/>
                    <a:gd name="T11" fmla="*/ 438 h 426"/>
                    <a:gd name="T12" fmla="*/ 293 w 305"/>
                    <a:gd name="T13" fmla="*/ 438 h 4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0" name="Freeform 48">
                  <a:extLst>
                    <a:ext uri="{FF2B5EF4-FFF2-40B4-BE49-F238E27FC236}">
                      <a16:creationId xmlns:a16="http://schemas.microsoft.com/office/drawing/2014/main" id="{3A8A27B5-396E-FC70-461E-6CA8CFB3FA6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98 h 486"/>
                    <a:gd name="T2" fmla="*/ 48 w 347"/>
                    <a:gd name="T3" fmla="*/ 498 h 486"/>
                    <a:gd name="T4" fmla="*/ 359 w 347"/>
                    <a:gd name="T5" fmla="*/ 72 h 486"/>
                    <a:gd name="T6" fmla="*/ 359 w 347"/>
                    <a:gd name="T7" fmla="*/ 0 h 486"/>
                    <a:gd name="T8" fmla="*/ 0 w 347"/>
                    <a:gd name="T9" fmla="*/ 498 h 486"/>
                    <a:gd name="T10" fmla="*/ 24 w 347"/>
                    <a:gd name="T11" fmla="*/ 498 h 486"/>
                    <a:gd name="T12" fmla="*/ 24 w 347"/>
                    <a:gd name="T13" fmla="*/ 498 h 48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61" name="Group 49">
                <a:extLst>
                  <a:ext uri="{FF2B5EF4-FFF2-40B4-BE49-F238E27FC236}">
                    <a16:creationId xmlns:a16="http://schemas.microsoft.com/office/drawing/2014/main" id="{B1CDE2E5-43DC-FEAE-12E8-CB256B56616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25650" name="Freeform 50">
                  <a:extLst>
                    <a:ext uri="{FF2B5EF4-FFF2-40B4-BE49-F238E27FC236}">
                      <a16:creationId xmlns:a16="http://schemas.microsoft.com/office/drawing/2014/main" id="{B11D3F63-D7CC-63C3-2A43-6BC61ACA682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1" name="Freeform 51">
                  <a:extLst>
                    <a:ext uri="{FF2B5EF4-FFF2-40B4-BE49-F238E27FC236}">
                      <a16:creationId xmlns:a16="http://schemas.microsoft.com/office/drawing/2014/main" id="{4AC5F1DA-6B95-B258-1162-7072E68598B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2" name="Freeform 52">
                  <a:extLst>
                    <a:ext uri="{FF2B5EF4-FFF2-40B4-BE49-F238E27FC236}">
                      <a16:creationId xmlns:a16="http://schemas.microsoft.com/office/drawing/2014/main" id="{FBC21C0E-B559-079D-5357-0AE5E289EDE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3" name="Freeform 53">
                  <a:extLst>
                    <a:ext uri="{FF2B5EF4-FFF2-40B4-BE49-F238E27FC236}">
                      <a16:creationId xmlns:a16="http://schemas.microsoft.com/office/drawing/2014/main" id="{95B60AF6-ECAA-FD1A-8C0E-4F30D6596C5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4" name="Freeform 54">
                  <a:extLst>
                    <a:ext uri="{FF2B5EF4-FFF2-40B4-BE49-F238E27FC236}">
                      <a16:creationId xmlns:a16="http://schemas.microsoft.com/office/drawing/2014/main" id="{0DC46864-D0C9-F147-81E7-B4A1FEC4086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5" name="Freeform 55">
                  <a:extLst>
                    <a:ext uri="{FF2B5EF4-FFF2-40B4-BE49-F238E27FC236}">
                      <a16:creationId xmlns:a16="http://schemas.microsoft.com/office/drawing/2014/main" id="{F02A960A-8384-A87E-2766-5AE1D3C00A0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6" name="Freeform 56">
                  <a:extLst>
                    <a:ext uri="{FF2B5EF4-FFF2-40B4-BE49-F238E27FC236}">
                      <a16:creationId xmlns:a16="http://schemas.microsoft.com/office/drawing/2014/main" id="{5AF5AD69-CB96-1761-FC7C-03C3C40E447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7" name="Freeform 57">
                  <a:extLst>
                    <a:ext uri="{FF2B5EF4-FFF2-40B4-BE49-F238E27FC236}">
                      <a16:creationId xmlns:a16="http://schemas.microsoft.com/office/drawing/2014/main" id="{41F3C55A-AA86-D711-6305-FF4C4BF6C00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25658" name="Freeform 58">
                  <a:extLst>
                    <a:ext uri="{FF2B5EF4-FFF2-40B4-BE49-F238E27FC236}">
                      <a16:creationId xmlns:a16="http://schemas.microsoft.com/office/drawing/2014/main" id="{D4F94988-0627-E7D2-F792-092EDFB186C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25659" name="Freeform 59">
                <a:extLst>
                  <a:ext uri="{FF2B5EF4-FFF2-40B4-BE49-F238E27FC236}">
                    <a16:creationId xmlns:a16="http://schemas.microsoft.com/office/drawing/2014/main" id="{996B44B1-DC1C-C1A8-4BCF-7C88919B7D1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63" name="Freeform 60">
                <a:extLst>
                  <a:ext uri="{FF2B5EF4-FFF2-40B4-BE49-F238E27FC236}">
                    <a16:creationId xmlns:a16="http://schemas.microsoft.com/office/drawing/2014/main" id="{C6EEEABC-AD42-D33F-1C66-6C7786DB08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Freeform 61">
                <a:extLst>
                  <a:ext uri="{FF2B5EF4-FFF2-40B4-BE49-F238E27FC236}">
                    <a16:creationId xmlns:a16="http://schemas.microsoft.com/office/drawing/2014/main" id="{FCFA7351-5F5B-F8BF-0F24-CD7D5B8FBF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Freeform 62">
                <a:extLst>
                  <a:ext uri="{FF2B5EF4-FFF2-40B4-BE49-F238E27FC236}">
                    <a16:creationId xmlns:a16="http://schemas.microsoft.com/office/drawing/2014/main" id="{EE8D868E-E286-70A2-DA8D-BA9ED57EFC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3" name="Freeform 63">
                <a:extLst>
                  <a:ext uri="{FF2B5EF4-FFF2-40B4-BE49-F238E27FC236}">
                    <a16:creationId xmlns:a16="http://schemas.microsoft.com/office/drawing/2014/main" id="{8883E28A-8135-318C-DF4C-67FB4338FE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1067" name="Freeform 64">
                <a:extLst>
                  <a:ext uri="{FF2B5EF4-FFF2-40B4-BE49-F238E27FC236}">
                    <a16:creationId xmlns:a16="http://schemas.microsoft.com/office/drawing/2014/main" id="{64629C41-186F-D46B-D2B3-9B192CB342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Freeform 65">
                <a:extLst>
                  <a:ext uri="{FF2B5EF4-FFF2-40B4-BE49-F238E27FC236}">
                    <a16:creationId xmlns:a16="http://schemas.microsoft.com/office/drawing/2014/main" id="{56CA2F8D-DF72-24D6-64C2-0B626D8FCD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Freeform 66">
                <a:extLst>
                  <a:ext uri="{FF2B5EF4-FFF2-40B4-BE49-F238E27FC236}">
                    <a16:creationId xmlns:a16="http://schemas.microsoft.com/office/drawing/2014/main" id="{6EF76D97-D49D-1EDB-6C47-DAC9D5FB63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5667" name="Rectangle 67">
            <a:extLst>
              <a:ext uri="{FF2B5EF4-FFF2-40B4-BE49-F238E27FC236}">
                <a16:creationId xmlns:a16="http://schemas.microsoft.com/office/drawing/2014/main" id="{54B7B2AA-9EC0-48EE-36F7-F1D1F4904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668" name="Rectangle 68">
            <a:extLst>
              <a:ext uri="{FF2B5EF4-FFF2-40B4-BE49-F238E27FC236}">
                <a16:creationId xmlns:a16="http://schemas.microsoft.com/office/drawing/2014/main" id="{53A53C13-C07B-BD9D-F3AE-B451BE5CFF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69" name="Rectangle 69">
            <a:extLst>
              <a:ext uri="{FF2B5EF4-FFF2-40B4-BE49-F238E27FC236}">
                <a16:creationId xmlns:a16="http://schemas.microsoft.com/office/drawing/2014/main" id="{92584BF9-BB42-92FA-8C6B-AF75DDFAB9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70" name="Rectangle 70">
            <a:extLst>
              <a:ext uri="{FF2B5EF4-FFF2-40B4-BE49-F238E27FC236}">
                <a16:creationId xmlns:a16="http://schemas.microsoft.com/office/drawing/2014/main" id="{3919BB2B-B47B-F54E-E576-34907443D6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C4928FB-DA68-4023-A2A3-5C6344475A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5671" name="Rectangle 71">
            <a:extLst>
              <a:ext uri="{FF2B5EF4-FFF2-40B4-BE49-F238E27FC236}">
                <a16:creationId xmlns:a16="http://schemas.microsoft.com/office/drawing/2014/main" id="{2F550CFE-34EA-6D8D-DAA8-D14B32A053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56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fighttimes.com/magazine/images/8/l-medcell-xray8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upload.wikimedia.org/wikipedia/en/8/8e/Left_clavicle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scottcamazine.com/photos/XrayPortfolio1/images/122AnkleFracture_jpg.jpg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brsoc.org.uk/osteobw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emedicine.com/cgi-bin/foxweb.exe/makezoom@/em/makezoom?picture=\websites\emedicine\derm\images\Large\11631291LCH2.jpg&amp;template=izoom2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www.emedicine.com/cgi-bin/foxweb.exe/makezoom@/em/makezoom?picture=\websites\emedicine\emerg\images\Large\689689EME0349-01.jpg&amp;template=izoom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hyperlink" Target="http://www.emedicine.com/cgi-bin/foxweb.exe/makezoom@/em/makezoom?picture=\websites\emedicine\emerg\images\Large\691EME0349-02.jpg&amp;template=izoom2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://upload.wikimedia.org/wikipedia/commons/6/6c/Gray1003.pn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upload.wikimedia.org/wikipedia/commons/4/4b/Gelenke_Zeichnung0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hyperlink" Target="http://en.wikipedia.org/wiki/Image:Kugelgelenk.jpg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aarthritis.com/images_slides/images_slides_18_larger_slides.htm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www.cdaarthritis.com/RA/RA4_larger_slidesb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hyperlink" Target="http://www.cdaarthritis.com/RA/RA4_larger_slidesc.HTM#2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cdaarthritis.com/images_slides/images_slides_40_larger_slides.htm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810A8A0-009D-7D86-93F8-553DEE55AA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905000" y="533400"/>
            <a:ext cx="8226425" cy="17367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Chapter 7 &amp; 8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B47CABD-93D2-D03F-9682-2ED1D9F540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-1143000" y="26670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Bones &amp; Joints</a:t>
            </a:r>
          </a:p>
        </p:txBody>
      </p:sp>
      <p:pic>
        <p:nvPicPr>
          <p:cNvPr id="4100" name="Picture 4" descr="MPj04067950000[1]">
            <a:extLst>
              <a:ext uri="{FF2B5EF4-FFF2-40B4-BE49-F238E27FC236}">
                <a16:creationId xmlns:a16="http://schemas.microsoft.com/office/drawing/2014/main" id="{8EFEB26C-C80D-2E1C-E2F3-587C49489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0"/>
            <a:ext cx="457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B16BFD4-E686-7C60-2AB0-A430928BEA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Long bone structures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898ABE1-6929-F525-61D6-0C7661767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</p:txBody>
      </p:sp>
      <p:pic>
        <p:nvPicPr>
          <p:cNvPr id="24583" name="Picture 7" descr="illu_long_bone">
            <a:extLst>
              <a:ext uri="{FF2B5EF4-FFF2-40B4-BE49-F238E27FC236}">
                <a16:creationId xmlns:a16="http://schemas.microsoft.com/office/drawing/2014/main" id="{10BFF813-74D1-D730-F2C8-DA0E6C00F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95400"/>
            <a:ext cx="417195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96D154E-4914-2B72-052A-B2DA5AB3D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Bone Parts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855E894-A824-D4F8-D977-17504F34B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1269" name="Picture 5" descr="Physis_normal_annotated4">
            <a:extLst>
              <a:ext uri="{FF2B5EF4-FFF2-40B4-BE49-F238E27FC236}">
                <a16:creationId xmlns:a16="http://schemas.microsoft.com/office/drawing/2014/main" id="{91DA94F0-D44D-969A-EB12-C736C61D6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52525"/>
            <a:ext cx="792480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3B5477C-3FD3-D8D4-6815-282D3D7263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Bone types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F4810FA-8AB9-31A9-7195-17266C67E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Long</a:t>
            </a:r>
            <a:r>
              <a:rPr lang="en-US" dirty="0"/>
              <a:t> – arm, finger; red and yellow marrow</a:t>
            </a:r>
          </a:p>
          <a:p>
            <a:pPr lvl="1" eaLnBrk="1" hangingPunct="1">
              <a:defRPr/>
            </a:pPr>
            <a:r>
              <a:rPr lang="en-US" dirty="0"/>
              <a:t>All others have red only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Short</a:t>
            </a:r>
            <a:r>
              <a:rPr lang="en-US" dirty="0"/>
              <a:t> – wrist, ankle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Flat</a:t>
            </a:r>
            <a:r>
              <a:rPr lang="en-US" dirty="0"/>
              <a:t> – scapula, cranial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Irregular</a:t>
            </a:r>
            <a:r>
              <a:rPr lang="en-US" dirty="0"/>
              <a:t> – vertebrae</a:t>
            </a:r>
          </a:p>
        </p:txBody>
      </p:sp>
      <p:pic>
        <p:nvPicPr>
          <p:cNvPr id="7172" name="Picture 8" descr="MPj03857980000[1]">
            <a:extLst>
              <a:ext uri="{FF2B5EF4-FFF2-40B4-BE49-F238E27FC236}">
                <a16:creationId xmlns:a16="http://schemas.microsoft.com/office/drawing/2014/main" id="{4B77AEBA-A25F-97FF-F3A6-3D7A8E151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754438"/>
            <a:ext cx="4343400" cy="310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65895A7-11DB-6EE7-C088-60B3B8409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Osteon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A814167-26AD-FF48-7BC1-ADD3F3D09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8196" name="Picture 5" descr="1bonehigh">
            <a:extLst>
              <a:ext uri="{FF2B5EF4-FFF2-40B4-BE49-F238E27FC236}">
                <a16:creationId xmlns:a16="http://schemas.microsoft.com/office/drawing/2014/main" id="{691C0A9B-594F-6896-94D7-98FCEA9C4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75" y="2133600"/>
            <a:ext cx="41370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>
            <a:extLst>
              <a:ext uri="{FF2B5EF4-FFF2-40B4-BE49-F238E27FC236}">
                <a16:creationId xmlns:a16="http://schemas.microsoft.com/office/drawing/2014/main" id="{CDE92C16-967D-2628-D493-D9B437F34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5029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1D047265-2314-5AFF-191B-A13EF15C8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Building/Maintaining bone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7B963126-5BA9-BF12-F21C-FDEDAE9136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Intramembranous Ossification</a:t>
            </a:r>
          </a:p>
          <a:p>
            <a:pPr marL="0" indent="0" eaLnBrk="1" hangingPunct="1">
              <a:buNone/>
              <a:defRPr/>
            </a:pPr>
            <a:r>
              <a:rPr lang="en-US" u="sng" dirty="0"/>
              <a:t>Endochondral Ossification</a:t>
            </a:r>
          </a:p>
        </p:txBody>
      </p:sp>
      <p:pic>
        <p:nvPicPr>
          <p:cNvPr id="9220" name="Picture 4" descr="MPj03858100000[1]">
            <a:extLst>
              <a:ext uri="{FF2B5EF4-FFF2-40B4-BE49-F238E27FC236}">
                <a16:creationId xmlns:a16="http://schemas.microsoft.com/office/drawing/2014/main" id="{90139008-615B-F8EB-4FF5-6A9492ABD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09800"/>
            <a:ext cx="3429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MPj03857840000[1]">
            <a:extLst>
              <a:ext uri="{FF2B5EF4-FFF2-40B4-BE49-F238E27FC236}">
                <a16:creationId xmlns:a16="http://schemas.microsoft.com/office/drawing/2014/main" id="{61A385C8-F790-4414-293C-00228F2EC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2776538"/>
            <a:ext cx="5715000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D2C5B42-89DB-42BD-307C-0BF3F8917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Fetal Skull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B9F81306-397B-DEAD-3220-EB4236D35E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8373" name="Picture 5" descr="Fetal%20Skull%20copy">
            <a:extLst>
              <a:ext uri="{FF2B5EF4-FFF2-40B4-BE49-F238E27FC236}">
                <a16:creationId xmlns:a16="http://schemas.microsoft.com/office/drawing/2014/main" id="{7114BDEA-A7E8-B5EF-9529-A046AE8CD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08088"/>
            <a:ext cx="6324600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E85CA01-15FF-E7A6-AD92-915373962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Maintenance - Osteoclast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B5F9DE5-03A4-C40F-01D1-99BBCF7D8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1268" name="Picture 5" descr="arnett_osteoclast">
            <a:extLst>
              <a:ext uri="{FF2B5EF4-FFF2-40B4-BE49-F238E27FC236}">
                <a16:creationId xmlns:a16="http://schemas.microsoft.com/office/drawing/2014/main" id="{188C60D7-F4FA-EFBD-318B-71F96032D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7775"/>
            <a:ext cx="9144000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7E97846-C981-A7E1-7985-2C5DB05C4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Maintenance - Osteoblast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31F8F5D-20BC-6518-232A-6E5D4F2391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2292" name="Picture 5" descr="orriss_osteoblast-sm">
            <a:extLst>
              <a:ext uri="{FF2B5EF4-FFF2-40B4-BE49-F238E27FC236}">
                <a16:creationId xmlns:a16="http://schemas.microsoft.com/office/drawing/2014/main" id="{F6793C4D-6B1C-27C1-DB1E-B3FEB462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03338"/>
            <a:ext cx="8305800" cy="555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63D6D-5E65-42FB-B9BE-151D17599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Spongy bone - </a:t>
            </a:r>
            <a:r>
              <a:rPr lang="en-US" dirty="0" err="1"/>
              <a:t>trabeculae</a:t>
            </a:r>
            <a:endParaRPr lang="en-US" dirty="0"/>
          </a:p>
        </p:txBody>
      </p:sp>
      <p:grpSp>
        <p:nvGrpSpPr>
          <p:cNvPr id="13315" name="Group 12">
            <a:extLst>
              <a:ext uri="{FF2B5EF4-FFF2-40B4-BE49-F238E27FC236}">
                <a16:creationId xmlns:a16="http://schemas.microsoft.com/office/drawing/2014/main" id="{BCA904F0-77F4-EEF7-B3BE-DE0868AE860C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455613" y="1598613"/>
            <a:ext cx="8226425" cy="4497387"/>
            <a:chOff x="0" y="1654"/>
            <a:chExt cx="5760" cy="2666"/>
          </a:xfrm>
        </p:grpSpPr>
        <p:grpSp>
          <p:nvGrpSpPr>
            <p:cNvPr id="13316" name="Group 11">
              <a:extLst>
                <a:ext uri="{FF2B5EF4-FFF2-40B4-BE49-F238E27FC236}">
                  <a16:creationId xmlns:a16="http://schemas.microsoft.com/office/drawing/2014/main" id="{2EF5A580-7C07-61C6-AA52-BF4A571E92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654"/>
              <a:ext cx="2880" cy="2666"/>
              <a:chOff x="0" y="1654"/>
              <a:chExt cx="2880" cy="2666"/>
            </a:xfrm>
          </p:grpSpPr>
          <p:pic>
            <p:nvPicPr>
              <p:cNvPr id="13320" name="Picture 5" descr="normal">
                <a:extLst>
                  <a:ext uri="{FF2B5EF4-FFF2-40B4-BE49-F238E27FC236}">
                    <a16:creationId xmlns:a16="http://schemas.microsoft.com/office/drawing/2014/main" id="{2A56B9D1-0A16-A887-F456-A29D39E8E2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654"/>
                <a:ext cx="2880" cy="2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1" name="Text Box 8">
                <a:extLst>
                  <a:ext uri="{FF2B5EF4-FFF2-40B4-BE49-F238E27FC236}">
                    <a16:creationId xmlns:a16="http://schemas.microsoft.com/office/drawing/2014/main" id="{A8E6B41C-869E-54A8-EFEB-C25A3BE680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" y="1776"/>
                <a:ext cx="1248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400" b="1">
                    <a:solidFill>
                      <a:srgbClr val="FF0000"/>
                    </a:solidFill>
                    <a:latin typeface="Garamond" panose="02020404030301010803" pitchFamily="18" charset="0"/>
                  </a:rPr>
                  <a:t>Normal trabeculae</a:t>
                </a:r>
              </a:p>
            </p:txBody>
          </p:sp>
        </p:grpSp>
        <p:grpSp>
          <p:nvGrpSpPr>
            <p:cNvPr id="13317" name="Group 10">
              <a:extLst>
                <a:ext uri="{FF2B5EF4-FFF2-40B4-BE49-F238E27FC236}">
                  <a16:creationId xmlns:a16="http://schemas.microsoft.com/office/drawing/2014/main" id="{F4C76E18-07B8-958A-9B54-E4E10E2A93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6" y="1659"/>
              <a:ext cx="2784" cy="2661"/>
              <a:chOff x="2976" y="1659"/>
              <a:chExt cx="2784" cy="2661"/>
            </a:xfrm>
          </p:grpSpPr>
          <p:pic>
            <p:nvPicPr>
              <p:cNvPr id="13318" name="Picture 7" descr="ostep">
                <a:extLst>
                  <a:ext uri="{FF2B5EF4-FFF2-40B4-BE49-F238E27FC236}">
                    <a16:creationId xmlns:a16="http://schemas.microsoft.com/office/drawing/2014/main" id="{6FC18C27-42ED-83CF-8B6B-465DBF7D30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6" y="1659"/>
                <a:ext cx="2784" cy="2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19" name="Text Box 9">
                <a:extLst>
                  <a:ext uri="{FF2B5EF4-FFF2-40B4-BE49-F238E27FC236}">
                    <a16:creationId xmlns:a16="http://schemas.microsoft.com/office/drawing/2014/main" id="{6D5409C6-F84C-1BC2-4831-6122C0D678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1920"/>
                <a:ext cx="1344" cy="5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400" b="1">
                    <a:solidFill>
                      <a:srgbClr val="FF0000"/>
                    </a:solidFill>
                    <a:latin typeface="Garamond" panose="02020404030301010803" pitchFamily="18" charset="0"/>
                  </a:rPr>
                  <a:t>Osteoporosis trabeculae</a:t>
                </a:r>
              </a:p>
            </p:txBody>
          </p:sp>
        </p:grpSp>
      </p:grp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86FEA7F-578B-1E42-0179-F77936CC04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Bone break classification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F13EB99-627E-06BB-286B-44C96A973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6425" cy="449738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Open vs. closed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Complete vs. incomplete</a:t>
            </a:r>
          </a:p>
          <a:p>
            <a:pPr marL="0" indent="0" eaLnBrk="1" hangingPunct="1">
              <a:buNone/>
              <a:defRPr/>
            </a:pPr>
            <a:r>
              <a:rPr lang="en-US" dirty="0"/>
              <a:t>Displaced vs. nondisplaced</a:t>
            </a:r>
          </a:p>
        </p:txBody>
      </p:sp>
      <p:pic>
        <p:nvPicPr>
          <p:cNvPr id="14340" name="Picture 4" descr="MPj04097020000[1]">
            <a:extLst>
              <a:ext uri="{FF2B5EF4-FFF2-40B4-BE49-F238E27FC236}">
                <a16:creationId xmlns:a16="http://schemas.microsoft.com/office/drawing/2014/main" id="{1666136E-68D2-1950-DBB6-B59164A33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05163"/>
            <a:ext cx="5486400" cy="36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9C92C99-5AEA-FC58-5044-7F896702FE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/>
              <a:t>Incomplete - Greenstick fracture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9573028-1B9B-247E-D3E7-66AF412C6E3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15364" name="Group 7">
            <a:extLst>
              <a:ext uri="{FF2B5EF4-FFF2-40B4-BE49-F238E27FC236}">
                <a16:creationId xmlns:a16="http://schemas.microsoft.com/office/drawing/2014/main" id="{BCB77A5F-01A1-A021-9EAA-C287E1E0FF9E}"/>
              </a:ext>
            </a:extLst>
          </p:cNvPr>
          <p:cNvGrpSpPr>
            <a:grpSpLocks/>
          </p:cNvGrpSpPr>
          <p:nvPr/>
        </p:nvGrpSpPr>
        <p:grpSpPr bwMode="auto">
          <a:xfrm>
            <a:off x="0" y="2095500"/>
            <a:ext cx="9144000" cy="4762500"/>
            <a:chOff x="0" y="1320"/>
            <a:chExt cx="5760" cy="3000"/>
          </a:xfrm>
        </p:grpSpPr>
        <p:pic>
          <p:nvPicPr>
            <p:cNvPr id="15365" name="Picture 5" descr="farm1">
              <a:extLst>
                <a:ext uri="{FF2B5EF4-FFF2-40B4-BE49-F238E27FC236}">
                  <a16:creationId xmlns:a16="http://schemas.microsoft.com/office/drawing/2014/main" id="{56CFFFF5-7C41-E901-9244-955BAF6CA7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380" y="-60"/>
              <a:ext cx="3000" cy="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Line 6">
              <a:extLst>
                <a:ext uri="{FF2B5EF4-FFF2-40B4-BE49-F238E27FC236}">
                  <a16:creationId xmlns:a16="http://schemas.microsoft.com/office/drawing/2014/main" id="{09E4F789-6C2F-B2FD-EC8C-BDDAAB9C5E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04" y="1728"/>
              <a:ext cx="528" cy="1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24CEF02-47A8-7854-98E8-2F8497B6BA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Complete - Comminuted fracture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EFB1D0E-D45A-E3E1-74FC-25081FA94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6388" name="Picture 5" descr="DistalRadiusFx_fx_lat">
            <a:extLst>
              <a:ext uri="{FF2B5EF4-FFF2-40B4-BE49-F238E27FC236}">
                <a16:creationId xmlns:a16="http://schemas.microsoft.com/office/drawing/2014/main" id="{2A41AA99-EF32-0D8C-F979-DC078372D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6200"/>
            <a:ext cx="9144000" cy="551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A1499C8F-2467-741E-EF91-9EC06B29E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Complete - Comminuted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0DDC542-732A-EBFE-C23B-89DABF942E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pic>
        <p:nvPicPr>
          <p:cNvPr id="17412" name="Picture 5" descr="Comminuted fracture">
            <a:hlinkClick r:id="rId2"/>
            <a:extLst>
              <a:ext uri="{FF2B5EF4-FFF2-40B4-BE49-F238E27FC236}">
                <a16:creationId xmlns:a16="http://schemas.microsoft.com/office/drawing/2014/main" id="{3570167D-453E-015A-A54A-036EFE606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1281113"/>
            <a:ext cx="41306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">
            <a:extLst>
              <a:ext uri="{FF2B5EF4-FFF2-40B4-BE49-F238E27FC236}">
                <a16:creationId xmlns:a16="http://schemas.microsoft.com/office/drawing/2014/main" id="{C74CED4D-5B6F-A121-8E23-8FB912E79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4979988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57A4-E183-4FB7-D25B-AEEE809D2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700" y="1524000"/>
            <a:ext cx="3429000" cy="3460750"/>
          </a:xfrm>
        </p:spPr>
        <p:txBody>
          <a:bodyPr/>
          <a:lstStyle/>
          <a:p>
            <a:pPr>
              <a:defRPr/>
            </a:pPr>
            <a:r>
              <a:rPr lang="en-US" dirty="0"/>
              <a:t>Complete - Comminuted</a:t>
            </a:r>
          </a:p>
        </p:txBody>
      </p:sp>
      <p:pic>
        <p:nvPicPr>
          <p:cNvPr id="18435" name="Content Placeholder 3">
            <a:extLst>
              <a:ext uri="{FF2B5EF4-FFF2-40B4-BE49-F238E27FC236}">
                <a16:creationId xmlns:a16="http://schemas.microsoft.com/office/drawing/2014/main" id="{19CEEF59-CE3B-7D5A-5294-A50F307D5D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-61913"/>
            <a:ext cx="5708650" cy="6897688"/>
          </a:xfr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0939-3DFE-D67D-F65D-1DDC1CBE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Complete, Open - Comminuted</a:t>
            </a:r>
          </a:p>
        </p:txBody>
      </p:sp>
      <p:pic>
        <p:nvPicPr>
          <p:cNvPr id="19459" name="Content Placeholder 3">
            <a:extLst>
              <a:ext uri="{FF2B5EF4-FFF2-40B4-BE49-F238E27FC236}">
                <a16:creationId xmlns:a16="http://schemas.microsoft.com/office/drawing/2014/main" id="{8C9674BF-E9C8-0D4D-5AA9-329745610C5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9800" y="1246188"/>
            <a:ext cx="3505200" cy="7212012"/>
          </a:xfrm>
        </p:spPr>
      </p:pic>
      <p:pic>
        <p:nvPicPr>
          <p:cNvPr id="19460" name="Picture 5">
            <a:extLst>
              <a:ext uri="{FF2B5EF4-FFF2-40B4-BE49-F238E27FC236}">
                <a16:creationId xmlns:a16="http://schemas.microsoft.com/office/drawing/2014/main" id="{009ECD65-DB21-B3FD-B519-6EEF90B4C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33488"/>
            <a:ext cx="363696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E28C05A-4BD1-82D1-3006-8894681FD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Linear - Incomplete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B54F4DC-DDD1-8195-455D-51D047E854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grpSp>
        <p:nvGrpSpPr>
          <p:cNvPr id="20484" name="Group 3">
            <a:extLst>
              <a:ext uri="{FF2B5EF4-FFF2-40B4-BE49-F238E27FC236}">
                <a16:creationId xmlns:a16="http://schemas.microsoft.com/office/drawing/2014/main" id="{59AE03AC-DFB4-094A-4703-04B25CB28C81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1143000"/>
            <a:ext cx="4083050" cy="5715000"/>
            <a:chOff x="2514600" y="1143000"/>
            <a:chExt cx="4083050" cy="5715000"/>
          </a:xfrm>
        </p:grpSpPr>
        <p:pic>
          <p:nvPicPr>
            <p:cNvPr id="20485" name="Picture 6" descr="MPj03857930000[1]">
              <a:extLst>
                <a:ext uri="{FF2B5EF4-FFF2-40B4-BE49-F238E27FC236}">
                  <a16:creationId xmlns:a16="http://schemas.microsoft.com/office/drawing/2014/main" id="{3E542E0B-5EE3-99BD-EFEC-7B8378D648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1143000"/>
              <a:ext cx="4083050" cy="571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B18A350-60CC-D454-8BC0-81CDC7290F0B}"/>
                </a:ext>
              </a:extLst>
            </p:cNvPr>
            <p:cNvCxnSpPr/>
            <p:nvPr/>
          </p:nvCxnSpPr>
          <p:spPr bwMode="auto">
            <a:xfrm flipH="1">
              <a:off x="4724400" y="3962400"/>
              <a:ext cx="152400" cy="21336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15BFAE5-6287-06A8-7407-2C43778C4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Complete, transverse, displaced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B222C5C-0A13-F623-648B-67EEDCA29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1508" name="Picture 5" descr="farm2">
            <a:extLst>
              <a:ext uri="{FF2B5EF4-FFF2-40B4-BE49-F238E27FC236}">
                <a16:creationId xmlns:a16="http://schemas.microsoft.com/office/drawing/2014/main" id="{FC6F89F6-A2EE-72C3-3051-A97008207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71600"/>
            <a:ext cx="8458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3">
            <a:extLst>
              <a:ext uri="{FF2B5EF4-FFF2-40B4-BE49-F238E27FC236}">
                <a16:creationId xmlns:a16="http://schemas.microsoft.com/office/drawing/2014/main" id="{1C47EBF9-3499-8482-0446-6D682DBACA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381000"/>
            <a:ext cx="5076825" cy="76152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2E99FD-9594-5E00-A06B-BC12749A1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90500"/>
            <a:ext cx="8226425" cy="1143000"/>
          </a:xfrm>
        </p:spPr>
        <p:txBody>
          <a:bodyPr/>
          <a:lstStyle/>
          <a:p>
            <a:pPr>
              <a:defRPr/>
            </a:pPr>
            <a:r>
              <a:rPr lang="en-US" dirty="0"/>
              <a:t>Complete, transverse, displaced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293B5-43BD-6E7B-D498-667FA819C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3555" name="Content Placeholder 3">
            <a:extLst>
              <a:ext uri="{FF2B5EF4-FFF2-40B4-BE49-F238E27FC236}">
                <a16:creationId xmlns:a16="http://schemas.microsoft.com/office/drawing/2014/main" id="{9C138C4B-8D86-A4E5-6C43-944BD608D2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-625475"/>
            <a:ext cx="6553200" cy="8737600"/>
          </a:xfrm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4014-7D4B-D3E9-0B4D-33BC06DD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Complete, transverse, displaced</a:t>
            </a:r>
          </a:p>
        </p:txBody>
      </p:sp>
      <p:pic>
        <p:nvPicPr>
          <p:cNvPr id="24579" name="Content Placeholder 3">
            <a:extLst>
              <a:ext uri="{FF2B5EF4-FFF2-40B4-BE49-F238E27FC236}">
                <a16:creationId xmlns:a16="http://schemas.microsoft.com/office/drawing/2014/main" id="{109EA570-B847-B569-F77D-9689877DC6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600200"/>
            <a:ext cx="9525000" cy="7143750"/>
          </a:xfr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49074-AA33-6539-33E3-032631E95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Complete, transverse, displaced</a:t>
            </a:r>
          </a:p>
        </p:txBody>
      </p:sp>
      <p:pic>
        <p:nvPicPr>
          <p:cNvPr id="25603" name="Content Placeholder 3">
            <a:extLst>
              <a:ext uri="{FF2B5EF4-FFF2-40B4-BE49-F238E27FC236}">
                <a16:creationId xmlns:a16="http://schemas.microsoft.com/office/drawing/2014/main" id="{00CE6C60-4566-7D2B-2F6F-6B4295B360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14400" y="1600200"/>
            <a:ext cx="6357938" cy="5257800"/>
          </a:xfrm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7B76CAE9-7DD4-BF75-223D-871E9DE7A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28775"/>
            <a:ext cx="525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F55B08B-84B6-260D-427F-D3CD148C7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17488"/>
            <a:ext cx="822642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Complete, oblique, displaced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511E272-9BAD-71A0-AE83-D49637278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6628" name="Picture 5">
            <a:hlinkClick r:id="rId2"/>
            <a:extLst>
              <a:ext uri="{FF2B5EF4-FFF2-40B4-BE49-F238E27FC236}">
                <a16:creationId xmlns:a16="http://schemas.microsoft.com/office/drawing/2014/main" id="{B70CBB48-3FED-B776-E150-7C1254518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>
            <a:extLst>
              <a:ext uri="{FF2B5EF4-FFF2-40B4-BE49-F238E27FC236}">
                <a16:creationId xmlns:a16="http://schemas.microsoft.com/office/drawing/2014/main" id="{4DD25E4D-9409-05EF-733A-FD491F26A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19200"/>
            <a:ext cx="4876800" cy="294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6d44679bdbf812e242">
            <a:extLst>
              <a:ext uri="{FF2B5EF4-FFF2-40B4-BE49-F238E27FC236}">
                <a16:creationId xmlns:a16="http://schemas.microsoft.com/office/drawing/2014/main" id="{5297B722-3B30-82FE-6F87-36399FC3E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-1295400"/>
            <a:ext cx="5791200" cy="1260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CCE08C7-7056-DFB8-9AF8-E3F4B0A27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Complete, oblique, displaced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50B8A3F-AF74-5D3C-CBD2-DD1BCB6AE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Complete - Spiral fracture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5ABA7E6-D9A1-7412-701C-7B5172F27B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29700" name="Picture 5" descr="fractur1">
            <a:extLst>
              <a:ext uri="{FF2B5EF4-FFF2-40B4-BE49-F238E27FC236}">
                <a16:creationId xmlns:a16="http://schemas.microsoft.com/office/drawing/2014/main" id="{A5DC2D39-CC18-914B-2A9A-4212DBFD7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82688"/>
            <a:ext cx="8382000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b49ab6fc-6d28-4ef0-9242-e004e88dd68b@bismarckschools">
            <a:extLst>
              <a:ext uri="{FF2B5EF4-FFF2-40B4-BE49-F238E27FC236}">
                <a16:creationId xmlns:a16="http://schemas.microsoft.com/office/drawing/2014/main" id="{77BFEB11-17DE-1AC9-21DB-3FFFF24CB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-685800"/>
            <a:ext cx="5287963" cy="940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CC71B-FE37-67FB-0475-AA93B845E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30724" name="Picture 2" descr="cb690b1f-b1b6-466c-a2b5-781cc7f07f35@bismarckschools">
            <a:extLst>
              <a:ext uri="{FF2B5EF4-FFF2-40B4-BE49-F238E27FC236}">
                <a16:creationId xmlns:a16="http://schemas.microsoft.com/office/drawing/2014/main" id="{4AAEF111-7B06-45F8-E18A-DF1C1B223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"/>
            <a:ext cx="4572000" cy="811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3">
            <a:extLst>
              <a:ext uri="{FF2B5EF4-FFF2-40B4-BE49-F238E27FC236}">
                <a16:creationId xmlns:a16="http://schemas.microsoft.com/office/drawing/2014/main" id="{444D8F5F-EE7B-06FC-9A43-F7F9E1F67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6000"/>
              <a:t>Tougher to classify…</a:t>
            </a:r>
          </a:p>
        </p:txBody>
      </p:sp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5737C98-4066-8052-080F-2E5541E5C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Colles’ fracture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B75A6E1-FE81-BA40-1FFA-6FCA06E45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1748" name="Picture 5" descr="colle">
            <a:extLst>
              <a:ext uri="{FF2B5EF4-FFF2-40B4-BE49-F238E27FC236}">
                <a16:creationId xmlns:a16="http://schemas.microsoft.com/office/drawing/2014/main" id="{CC229ADC-6E39-4AD0-55F4-887DAE7DA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28750"/>
            <a:ext cx="72390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479B8AEB-D096-5DBC-83D1-196ADBB43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Potts’ Fracture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12E0DC6C-C4B1-C0D1-2223-E56F25936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2772" name="Picture 5" descr="122AnkleFracture_jpg">
            <a:hlinkClick r:id="rId2"/>
            <a:extLst>
              <a:ext uri="{FF2B5EF4-FFF2-40B4-BE49-F238E27FC236}">
                <a16:creationId xmlns:a16="http://schemas.microsoft.com/office/drawing/2014/main" id="{C0DA9E74-E985-EA78-A7BD-C96BC9DDB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20800"/>
            <a:ext cx="8305800" cy="553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7CF1501-C60A-D8A2-6B65-30B455E00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Avulsion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DEFD7BC-A9F8-3D0B-6098-CAAED85AC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/>
              <a:t>Torn off!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48F58F1-532C-1A87-8E8D-C0A332925B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Bone Healing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DE10965-836C-7523-6E47-96AB20105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4820" name="Picture 5" descr="fracture_photomicrograph1">
            <a:extLst>
              <a:ext uri="{FF2B5EF4-FFF2-40B4-BE49-F238E27FC236}">
                <a16:creationId xmlns:a16="http://schemas.microsoft.com/office/drawing/2014/main" id="{6CED702B-D8FA-F250-14CC-DB82490D6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7175"/>
            <a:ext cx="102870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ED55FF8-E4D7-8977-B4FF-6854148FA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Bone Disorders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C659035-AA9C-D57C-2CA8-E82A7740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5844" name="Picture 6" descr="MPj03857930000[1]">
            <a:extLst>
              <a:ext uri="{FF2B5EF4-FFF2-40B4-BE49-F238E27FC236}">
                <a16:creationId xmlns:a16="http://schemas.microsoft.com/office/drawing/2014/main" id="{47AE8C1C-816F-7EB2-7EE1-EDE004F3C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219200"/>
            <a:ext cx="40290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7" descr="MPj03857900000[1]">
            <a:extLst>
              <a:ext uri="{FF2B5EF4-FFF2-40B4-BE49-F238E27FC236}">
                <a16:creationId xmlns:a16="http://schemas.microsoft.com/office/drawing/2014/main" id="{2C5414C4-3A69-E029-85E1-337D9762A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02748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9E8407A-E485-1DA3-D0C5-0851F42F35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Osteoporosis</a:t>
            </a:r>
          </a:p>
        </p:txBody>
      </p:sp>
      <p:pic>
        <p:nvPicPr>
          <p:cNvPr id="36867" name="Picture 1">
            <a:extLst>
              <a:ext uri="{FF2B5EF4-FFF2-40B4-BE49-F238E27FC236}">
                <a16:creationId xmlns:a16="http://schemas.microsoft.com/office/drawing/2014/main" id="{2FEA70C8-21D4-4F84-F991-9A73282CD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270000"/>
            <a:ext cx="8778875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A33722F-C2D2-7734-99CE-83FB195C4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Osteomalacia (Rickets)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DE9A071-935E-8942-DA8C-970538412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</p:txBody>
      </p:sp>
      <p:pic>
        <p:nvPicPr>
          <p:cNvPr id="37892" name="Picture 5" descr="legsL">
            <a:extLst>
              <a:ext uri="{FF2B5EF4-FFF2-40B4-BE49-F238E27FC236}">
                <a16:creationId xmlns:a16="http://schemas.microsoft.com/office/drawing/2014/main" id="{6EF0D286-4F1B-63BF-24D8-C92D389E3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3856038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7" descr="osteomalacia_child">
            <a:extLst>
              <a:ext uri="{FF2B5EF4-FFF2-40B4-BE49-F238E27FC236}">
                <a16:creationId xmlns:a16="http://schemas.microsoft.com/office/drawing/2014/main" id="{BEA815A7-A2E7-110D-31F1-346A80C25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295400"/>
            <a:ext cx="47625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0987401-4652-78F5-B32C-5DD4F25525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Paget’s Disease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2530D59-2863-22FA-791E-06F65F779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grpSp>
        <p:nvGrpSpPr>
          <p:cNvPr id="38916" name="Group 11">
            <a:extLst>
              <a:ext uri="{FF2B5EF4-FFF2-40B4-BE49-F238E27FC236}">
                <a16:creationId xmlns:a16="http://schemas.microsoft.com/office/drawing/2014/main" id="{C63B9F82-9712-89EE-3F7C-C8E5FC57900D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219200"/>
            <a:ext cx="6629400" cy="5638800"/>
            <a:chOff x="1632" y="838"/>
            <a:chExt cx="3216" cy="2598"/>
          </a:xfrm>
        </p:grpSpPr>
        <p:pic>
          <p:nvPicPr>
            <p:cNvPr id="38924" name="Picture 9" descr="Image: Osteoporotic bone">
              <a:hlinkClick r:id="rId2"/>
              <a:extLst>
                <a:ext uri="{FF2B5EF4-FFF2-40B4-BE49-F238E27FC236}">
                  <a16:creationId xmlns:a16="http://schemas.microsoft.com/office/drawing/2014/main" id="{E7C2931C-CCCB-AFBF-1507-10D14306A9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2" y="838"/>
              <a:ext cx="3216" cy="2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5" name="Text Box 10">
              <a:extLst>
                <a:ext uri="{FF2B5EF4-FFF2-40B4-BE49-F238E27FC236}">
                  <a16:creationId xmlns:a16="http://schemas.microsoft.com/office/drawing/2014/main" id="{9127DD0C-DDFC-DA48-FC91-94FF5458E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2928"/>
              <a:ext cx="1824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11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2400" b="1">
                  <a:solidFill>
                    <a:srgbClr val="FFFF00"/>
                  </a:solidFill>
                </a:rPr>
                <a:t>trabeculae</a:t>
              </a:r>
            </a:p>
          </p:txBody>
        </p:sp>
      </p:grpSp>
      <p:grpSp>
        <p:nvGrpSpPr>
          <p:cNvPr id="3" name="Group 16">
            <a:extLst>
              <a:ext uri="{FF2B5EF4-FFF2-40B4-BE49-F238E27FC236}">
                <a16:creationId xmlns:a16="http://schemas.microsoft.com/office/drawing/2014/main" id="{0F073D1A-7BAC-33B3-C613-51063B9EA0FC}"/>
              </a:ext>
            </a:extLst>
          </p:cNvPr>
          <p:cNvGrpSpPr>
            <a:grpSpLocks/>
          </p:cNvGrpSpPr>
          <p:nvPr/>
        </p:nvGrpSpPr>
        <p:grpSpPr bwMode="auto">
          <a:xfrm>
            <a:off x="0" y="1219200"/>
            <a:ext cx="9144000" cy="5688013"/>
            <a:chOff x="0" y="816"/>
            <a:chExt cx="5760" cy="3535"/>
          </a:xfrm>
        </p:grpSpPr>
        <p:grpSp>
          <p:nvGrpSpPr>
            <p:cNvPr id="38918" name="Group 15">
              <a:extLst>
                <a:ext uri="{FF2B5EF4-FFF2-40B4-BE49-F238E27FC236}">
                  <a16:creationId xmlns:a16="http://schemas.microsoft.com/office/drawing/2014/main" id="{F4CDCA70-386A-B2FC-86DB-EF053DD1E7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816"/>
              <a:ext cx="2495" cy="3504"/>
              <a:chOff x="0" y="816"/>
              <a:chExt cx="2495" cy="3504"/>
            </a:xfrm>
          </p:grpSpPr>
          <p:pic>
            <p:nvPicPr>
              <p:cNvPr id="38922" name="Picture 5" descr="femur-normal">
                <a:extLst>
                  <a:ext uri="{FF2B5EF4-FFF2-40B4-BE49-F238E27FC236}">
                    <a16:creationId xmlns:a16="http://schemas.microsoft.com/office/drawing/2014/main" id="{427E0506-3EB7-C154-F837-678C179974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816"/>
                <a:ext cx="2495" cy="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23" name="Text Box 12">
                <a:extLst>
                  <a:ext uri="{FF2B5EF4-FFF2-40B4-BE49-F238E27FC236}">
                    <a16:creationId xmlns:a16="http://schemas.microsoft.com/office/drawing/2014/main" id="{166DFEB8-553C-5BD9-1A4E-A27698C434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696"/>
                <a:ext cx="1392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400" b="1">
                    <a:solidFill>
                      <a:srgbClr val="FFFF00"/>
                    </a:solidFill>
                  </a:rPr>
                  <a:t>Paget’s x-ray</a:t>
                </a:r>
              </a:p>
            </p:txBody>
          </p:sp>
        </p:grpSp>
        <p:grpSp>
          <p:nvGrpSpPr>
            <p:cNvPr id="38919" name="Group 14">
              <a:extLst>
                <a:ext uri="{FF2B5EF4-FFF2-40B4-BE49-F238E27FC236}">
                  <a16:creationId xmlns:a16="http://schemas.microsoft.com/office/drawing/2014/main" id="{66CFADFD-5C7E-6332-3DD7-F786E996EF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30" y="816"/>
              <a:ext cx="2130" cy="3535"/>
              <a:chOff x="3630" y="816"/>
              <a:chExt cx="2130" cy="3535"/>
            </a:xfrm>
          </p:grpSpPr>
          <p:pic>
            <p:nvPicPr>
              <p:cNvPr id="38920" name="Picture 7" descr="paget">
                <a:extLst>
                  <a:ext uri="{FF2B5EF4-FFF2-40B4-BE49-F238E27FC236}">
                    <a16:creationId xmlns:a16="http://schemas.microsoft.com/office/drawing/2014/main" id="{AC3EB450-B71C-9C88-CEDB-6BC236A6CD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" y="816"/>
                <a:ext cx="2130" cy="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21" name="Text Box 13">
                <a:extLst>
                  <a:ext uri="{FF2B5EF4-FFF2-40B4-BE49-F238E27FC236}">
                    <a16:creationId xmlns:a16="http://schemas.microsoft.com/office/drawing/2014/main" id="{3BB6EF21-B3BE-1FC0-B19A-94A7D4E9C8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0" y="3840"/>
                <a:ext cx="1104" cy="5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2"/>
                  </a:buClr>
                  <a:buSzPct val="11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en-US" sz="2400" b="1">
                    <a:solidFill>
                      <a:srgbClr val="FFFF00"/>
                    </a:solidFill>
                  </a:rPr>
                  <a:t>Normal x-ray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9CD1FFC-42A3-65E4-4A47-0989D66239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Histiocytosis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C36A15AF-5D73-6874-32B2-2DC66D9A6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9940" name="Picture 5" descr="Click to see larger picture">
            <a:hlinkClick r:id="rId2"/>
            <a:extLst>
              <a:ext uri="{FF2B5EF4-FFF2-40B4-BE49-F238E27FC236}">
                <a16:creationId xmlns:a16="http://schemas.microsoft.com/office/drawing/2014/main" id="{20E8E8C5-82AC-4425-B947-FF6F14840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9688"/>
            <a:ext cx="7924800" cy="554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344ED30-F752-BE79-9440-5FA775F56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Osteomyelitis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E6F2944A-096C-9714-BB01-B19347897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0964" name="Picture 5" descr="Click to see larger picture">
            <a:hlinkClick r:id="rId2"/>
            <a:extLst>
              <a:ext uri="{FF2B5EF4-FFF2-40B4-BE49-F238E27FC236}">
                <a16:creationId xmlns:a16="http://schemas.microsoft.com/office/drawing/2014/main" id="{F70A1F68-9656-859B-8761-2CDBCB1D9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38131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7" descr="Click to see larger picture">
            <a:hlinkClick r:id="rId4"/>
            <a:extLst>
              <a:ext uri="{FF2B5EF4-FFF2-40B4-BE49-F238E27FC236}">
                <a16:creationId xmlns:a16="http://schemas.microsoft.com/office/drawing/2014/main" id="{C57EBBD1-7A17-18C0-9540-D8E4FC4AE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36766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726A181-C937-3917-04C2-A5966C1D3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Joint Classification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02E3A7A-0A2D-D3FD-160E-8E591D9A9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u="sng" dirty="0"/>
              <a:t>Structural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2400" u="sng" dirty="0"/>
              <a:t>Fibrous</a:t>
            </a:r>
            <a:r>
              <a:rPr lang="en-US" sz="2400" dirty="0"/>
              <a:t> – fibers connect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Suture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Gomphosis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Syndesmosis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2400" u="sng" dirty="0"/>
              <a:t>Cartilaginous</a:t>
            </a:r>
            <a:r>
              <a:rPr lang="en-US" sz="2400" dirty="0"/>
              <a:t> – special cartilage connects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Synchondrosis - yellow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Symphysis - blue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r>
              <a:rPr lang="en-US" sz="2400" u="sng" dirty="0"/>
              <a:t>Synovial</a:t>
            </a:r>
            <a:r>
              <a:rPr lang="en-US" sz="2400" dirty="0"/>
              <a:t> – cartilage, fluid (sprain)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Monaxial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Biaxial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000" dirty="0"/>
              <a:t>Multiaxial</a:t>
            </a:r>
          </a:p>
        </p:txBody>
      </p:sp>
      <p:pic>
        <p:nvPicPr>
          <p:cNvPr id="41988" name="Picture 4" descr="MPj03858190000[1]">
            <a:extLst>
              <a:ext uri="{FF2B5EF4-FFF2-40B4-BE49-F238E27FC236}">
                <a16:creationId xmlns:a16="http://schemas.microsoft.com/office/drawing/2014/main" id="{50D4F054-23FE-9C96-95E3-5204B7C34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191000"/>
            <a:ext cx="3352800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 descr="MPj03373630000[1]">
            <a:extLst>
              <a:ext uri="{FF2B5EF4-FFF2-40B4-BE49-F238E27FC236}">
                <a16:creationId xmlns:a16="http://schemas.microsoft.com/office/drawing/2014/main" id="{3B054916-B238-3CBE-6E8D-881773506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5" y="1143000"/>
            <a:ext cx="21748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A42442C-10CD-6592-4B0E-2E00FE95C0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Suture (fibrous)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5D42493-F252-5BB6-B205-8F515181B4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3012" name="Picture 5" descr="[suture]">
            <a:extLst>
              <a:ext uri="{FF2B5EF4-FFF2-40B4-BE49-F238E27FC236}">
                <a16:creationId xmlns:a16="http://schemas.microsoft.com/office/drawing/2014/main" id="{8E78E894-859C-00C9-0EDB-09A8FAFD6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00150"/>
            <a:ext cx="75438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BD5612DC-A896-16B3-5AAC-F82047F5C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Gomphosis (fibrous)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D571D63-3FFF-61B1-282A-CA194E3024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4036" name="Picture 5">
            <a:hlinkClick r:id="rId2"/>
            <a:extLst>
              <a:ext uri="{FF2B5EF4-FFF2-40B4-BE49-F238E27FC236}">
                <a16:creationId xmlns:a16="http://schemas.microsoft.com/office/drawing/2014/main" id="{4F7895B1-9148-F1F7-95DF-7FE5D225A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65225"/>
            <a:ext cx="7315200" cy="570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F97D568-8536-ECB1-DAB2-5BA99B622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Syndesmosis (fibrous)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CC17B05-6B6B-D563-AFA5-BCEEBF5F77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5060" name="Picture 5" descr="[syndesmosis]">
            <a:extLst>
              <a:ext uri="{FF2B5EF4-FFF2-40B4-BE49-F238E27FC236}">
                <a16:creationId xmlns:a16="http://schemas.microsoft.com/office/drawing/2014/main" id="{074E6318-EE59-74B8-0807-F8CB2FADE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00150"/>
            <a:ext cx="75438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EEA1C1A-48F7-06BC-2ADE-0F38C222B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Synchondrosis (cartilaginous)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AA28E98-316F-7FEE-3564-1F5E1A35F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7575" y="1752600"/>
            <a:ext cx="8226425" cy="4497388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38917" name="Picture 5" descr="[synchondrosis]">
            <a:extLst>
              <a:ext uri="{FF2B5EF4-FFF2-40B4-BE49-F238E27FC236}">
                <a16:creationId xmlns:a16="http://schemas.microsoft.com/office/drawing/2014/main" id="{C57EF409-0A34-E1AD-5C89-63F9B6DA3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19200"/>
            <a:ext cx="404018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 descr="MCHM00262_0000[1]">
            <a:extLst>
              <a:ext uri="{FF2B5EF4-FFF2-40B4-BE49-F238E27FC236}">
                <a16:creationId xmlns:a16="http://schemas.microsoft.com/office/drawing/2014/main" id="{97479A08-7318-DD94-B823-7B9E7F280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1981200"/>
            <a:ext cx="2887662" cy="34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8" descr="Ribs and lung anatomy">
            <a:extLst>
              <a:ext uri="{FF2B5EF4-FFF2-40B4-BE49-F238E27FC236}">
                <a16:creationId xmlns:a16="http://schemas.microsoft.com/office/drawing/2014/main" id="{09E1B073-B0F9-8B9A-A1B2-CD2BDECB0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381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97A5E70E-318E-185C-AFB1-536830E93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Symphysis (cartilaginous)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75397B3-399F-11A5-4C58-20D999227A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7108" name="Picture 5" descr="[symphysis ]">
            <a:extLst>
              <a:ext uri="{FF2B5EF4-FFF2-40B4-BE49-F238E27FC236}">
                <a16:creationId xmlns:a16="http://schemas.microsoft.com/office/drawing/2014/main" id="{E7AE10F1-C63A-ED66-D54E-23E76F942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14450"/>
            <a:ext cx="73914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4FB4FCD-7EAB-23A7-7F02-48B748253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Synovial (diarthritic)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8B22A3D-B99B-4E84-0D50-CA18EE7253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8132" name="Picture 5" descr="Illu_synovial_joint">
            <a:extLst>
              <a:ext uri="{FF2B5EF4-FFF2-40B4-BE49-F238E27FC236}">
                <a16:creationId xmlns:a16="http://schemas.microsoft.com/office/drawing/2014/main" id="{8C80C360-FCB7-79D1-E9FC-99BCEBD3E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1600"/>
            <a:ext cx="49371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2BB7E77-9CF6-1F1D-F3F7-3927C7D30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Synovial types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B1D21D9-A2F3-034B-0F36-B54E0A086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9156" name="Picture 5">
            <a:hlinkClick r:id="rId2"/>
            <a:extLst>
              <a:ext uri="{FF2B5EF4-FFF2-40B4-BE49-F238E27FC236}">
                <a16:creationId xmlns:a16="http://schemas.microsoft.com/office/drawing/2014/main" id="{6F26F45D-A179-D8FB-34BD-DF24435AF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9588"/>
            <a:ext cx="5715000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7">
            <a:hlinkClick r:id="rId4" tooltip="Image:Kugelgelenk.jpg"/>
            <a:extLst>
              <a:ext uri="{FF2B5EF4-FFF2-40B4-BE49-F238E27FC236}">
                <a16:creationId xmlns:a16="http://schemas.microsoft.com/office/drawing/2014/main" id="{FEFC9F55-947A-0636-E2B1-3EEE2D475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28950"/>
            <a:ext cx="33432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Text Box 8">
            <a:extLst>
              <a:ext uri="{FF2B5EF4-FFF2-40B4-BE49-F238E27FC236}">
                <a16:creationId xmlns:a16="http://schemas.microsoft.com/office/drawing/2014/main" id="{857EB1C0-4B0C-E425-40A6-EA4A5FAE5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9812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800"/>
              <a:t>Uniaxial  	Biaxial    	Multiaxial</a:t>
            </a:r>
          </a:p>
        </p:txBody>
      </p:sp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5D65EE9-3E81-8FA6-E18D-CFF81F4890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Joint Classification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176B756-5415-FCE3-980E-58F9A0503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u="sng" dirty="0"/>
              <a:t>Functional</a:t>
            </a:r>
            <a:r>
              <a:rPr lang="en-US" dirty="0"/>
              <a:t> – EASY!  S.A.D.</a:t>
            </a:r>
          </a:p>
          <a:p>
            <a:pPr marL="457200" lvl="1" indent="0" eaLnBrk="1" hangingPunct="1">
              <a:buNone/>
              <a:defRPr/>
            </a:pPr>
            <a:r>
              <a:rPr lang="en-US" dirty="0"/>
              <a:t>Synarthrosis – no movement</a:t>
            </a:r>
          </a:p>
          <a:p>
            <a:pPr marL="457200" lvl="1" indent="0" eaLnBrk="1" hangingPunct="1">
              <a:buNone/>
              <a:defRPr/>
            </a:pPr>
            <a:r>
              <a:rPr lang="en-US" dirty="0"/>
              <a:t>Amphiarthrosis – somewhat moving</a:t>
            </a:r>
          </a:p>
          <a:p>
            <a:pPr marL="457200" lvl="1" indent="0" eaLnBrk="1" hangingPunct="1">
              <a:buNone/>
              <a:defRPr/>
            </a:pPr>
            <a:r>
              <a:rPr lang="en-US" dirty="0"/>
              <a:t>Diarthrosis – freely moving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  <p:pic>
        <p:nvPicPr>
          <p:cNvPr id="34821" name="Picture 5" descr="[suture]">
            <a:extLst>
              <a:ext uri="{FF2B5EF4-FFF2-40B4-BE49-F238E27FC236}">
                <a16:creationId xmlns:a16="http://schemas.microsoft.com/office/drawing/2014/main" id="{881E2A5B-2D8B-9F76-21B0-4C83D60BF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[symphysis vert.]">
            <a:extLst>
              <a:ext uri="{FF2B5EF4-FFF2-40B4-BE49-F238E27FC236}">
                <a16:creationId xmlns:a16="http://schemas.microsoft.com/office/drawing/2014/main" id="{C51077F0-9927-9D72-CB34-DB085BD99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9" descr="[pivot joint]">
            <a:extLst>
              <a:ext uri="{FF2B5EF4-FFF2-40B4-BE49-F238E27FC236}">
                <a16:creationId xmlns:a16="http://schemas.microsoft.com/office/drawing/2014/main" id="{ABBF0695-6194-26EA-D7F8-60CF5ADF9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F185709-1C64-0D40-87B1-7C0D48A575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Joint Disorders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4E3A948-7070-148F-62DC-8F52D87330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sprain</a:t>
            </a:r>
            <a:r>
              <a:rPr lang="en-US" sz="2800" b="1" dirty="0"/>
              <a:t> – stretched/torn ligament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cartilage</a:t>
            </a:r>
            <a:r>
              <a:rPr lang="en-US" sz="2800" b="1" dirty="0"/>
              <a:t> – won’t repair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dislocation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bursitis</a:t>
            </a:r>
            <a:r>
              <a:rPr lang="en-US" sz="2800" b="1" dirty="0"/>
              <a:t> – inflammation of synovial joint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tendonitis</a:t>
            </a:r>
            <a:r>
              <a:rPr lang="en-US" sz="2800" b="1" dirty="0"/>
              <a:t> – swelling of tendon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800" b="1" u="sng" dirty="0"/>
              <a:t>arthritis</a:t>
            </a:r>
            <a:r>
              <a:rPr lang="en-US" sz="2800" b="1" dirty="0"/>
              <a:t> – swelling of joints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r>
              <a:rPr lang="en-US" sz="2400" b="1" dirty="0"/>
              <a:t>osteoarthritis – bone erosion; common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r>
              <a:rPr lang="en-US" sz="2400" b="1" dirty="0"/>
              <a:t>rheumatoid – immune system attacks cartilage; women 3X more than men</a:t>
            </a:r>
          </a:p>
          <a:p>
            <a:pPr marL="457200" lvl="1" indent="0" eaLnBrk="1" hangingPunct="1">
              <a:lnSpc>
                <a:spcPct val="80000"/>
              </a:lnSpc>
              <a:buNone/>
              <a:defRPr/>
            </a:pPr>
            <a:r>
              <a:rPr lang="en-US" sz="2400" b="1" dirty="0"/>
              <a:t>gouty – uric acid deposits in joints, bones fuse; women &gt; men</a:t>
            </a:r>
          </a:p>
        </p:txBody>
      </p:sp>
      <p:pic>
        <p:nvPicPr>
          <p:cNvPr id="33796" name="Picture 4" descr="Illu_synovial_joint">
            <a:extLst>
              <a:ext uri="{FF2B5EF4-FFF2-40B4-BE49-F238E27FC236}">
                <a16:creationId xmlns:a16="http://schemas.microsoft.com/office/drawing/2014/main" id="{5D1F8CE6-4917-E674-BCC1-D9A5DEB84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325" y="0"/>
            <a:ext cx="26066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57A6CD-7A80-AE82-80B7-91995066B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813" y="2916238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3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7988A5E-6E7F-3D54-7C5F-8AB1A37F6F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Osteoarthritis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A2089DEE-A185-40FD-B39F-E35520BCC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2228" name="Picture 5" descr="cons1_407_307">
            <a:extLst>
              <a:ext uri="{FF2B5EF4-FFF2-40B4-BE49-F238E27FC236}">
                <a16:creationId xmlns:a16="http://schemas.microsoft.com/office/drawing/2014/main" id="{1ACEDD26-531F-CB3E-70EC-8FA22BC2D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81400"/>
            <a:ext cx="7010400" cy="557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7" descr="18_defined_a_hands_400">
            <a:hlinkClick r:id="rId3"/>
            <a:extLst>
              <a:ext uri="{FF2B5EF4-FFF2-40B4-BE49-F238E27FC236}">
                <a16:creationId xmlns:a16="http://schemas.microsoft.com/office/drawing/2014/main" id="{C3E8155E-6AE2-6B70-E180-5A263FFBA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12954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164973D-3D6D-2A07-EA06-20AD0273D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Rheumatoid Arthritis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6789C69-C0F0-C6DE-41D7-4275E0D928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3252" name="Picture 7" descr="29_ra_erosion_300">
            <a:hlinkClick r:id="rId2"/>
            <a:extLst>
              <a:ext uri="{FF2B5EF4-FFF2-40B4-BE49-F238E27FC236}">
                <a16:creationId xmlns:a16="http://schemas.microsoft.com/office/drawing/2014/main" id="{F47B653D-F434-D054-C0A1-19103806F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518160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9" descr="29_ra_c_hand2002_300">
            <a:hlinkClick r:id="rId4"/>
            <a:extLst>
              <a:ext uri="{FF2B5EF4-FFF2-40B4-BE49-F238E27FC236}">
                <a16:creationId xmlns:a16="http://schemas.microsoft.com/office/drawing/2014/main" id="{DDB04D3B-999C-F51C-5A39-53FBD76F2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257550"/>
            <a:ext cx="4800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D287EEDB-23FA-5527-7443-DDF631FCB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Gouty Arthritis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88133B4-3D6C-1412-0660-5A8CB8F86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54276" name="Picture 5" descr="40_gout_a_hands1_360">
            <a:hlinkClick r:id="rId2"/>
            <a:extLst>
              <a:ext uri="{FF2B5EF4-FFF2-40B4-BE49-F238E27FC236}">
                <a16:creationId xmlns:a16="http://schemas.microsoft.com/office/drawing/2014/main" id="{42D00EBF-A625-5256-5883-15B4EBAA2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58875"/>
            <a:ext cx="6934200" cy="569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DD6BFB6E-2D19-C081-DCCD-0F8B8133C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Review Time!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7C03FE2D-2659-5B58-BD44-525129632B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Description of osteon structures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Classify bone breaks from description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Classify joint from description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Structural AND/OR functional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Describe 2 types of bone growth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Diagram and discuss parts of osteon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Label long bone structures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Discuss different bone &amp; joint disorders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400" dirty="0"/>
              <a:t>Lab practical: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X-ray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Joints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Bone structures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73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73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314</TotalTime>
  <Words>374</Words>
  <Application>Microsoft Office PowerPoint</Application>
  <PresentationFormat>On-screen Show (4:3)</PresentationFormat>
  <Paragraphs>105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Arial</vt:lpstr>
      <vt:lpstr>Wingdings</vt:lpstr>
      <vt:lpstr>Calibri</vt:lpstr>
      <vt:lpstr>Garamond</vt:lpstr>
      <vt:lpstr>Fading Grid</vt:lpstr>
      <vt:lpstr>Chapter 7 &amp; 8</vt:lpstr>
      <vt:lpstr>Long bone structures</vt:lpstr>
      <vt:lpstr>Bone Parts</vt:lpstr>
      <vt:lpstr>Bone types</vt:lpstr>
      <vt:lpstr>Osteon</vt:lpstr>
      <vt:lpstr>Building/Maintaining bone</vt:lpstr>
      <vt:lpstr>Fetal Skull</vt:lpstr>
      <vt:lpstr>Maintenance - Osteoclast</vt:lpstr>
      <vt:lpstr>Maintenance - Osteoblast</vt:lpstr>
      <vt:lpstr>Spongy bone - trabeculae</vt:lpstr>
      <vt:lpstr>Bone break classification</vt:lpstr>
      <vt:lpstr>Incomplete - Greenstick fracture</vt:lpstr>
      <vt:lpstr>Complete - Comminuted fracture</vt:lpstr>
      <vt:lpstr>Complete - Comminuted</vt:lpstr>
      <vt:lpstr>Complete - Comminuted</vt:lpstr>
      <vt:lpstr>Complete, Open - Comminuted</vt:lpstr>
      <vt:lpstr>Linear - Incomplete</vt:lpstr>
      <vt:lpstr>Complete, transverse, displaced</vt:lpstr>
      <vt:lpstr>Complete, transverse, displaced</vt:lpstr>
      <vt:lpstr>PowerPoint Presentation</vt:lpstr>
      <vt:lpstr>Complete, transverse, displaced</vt:lpstr>
      <vt:lpstr>Complete, transverse, displaced</vt:lpstr>
      <vt:lpstr>Complete, oblique, displaced</vt:lpstr>
      <vt:lpstr>Complete, oblique, displaced</vt:lpstr>
      <vt:lpstr>Complete - Spiral fracture</vt:lpstr>
      <vt:lpstr>PowerPoint Presentation</vt:lpstr>
      <vt:lpstr>Colles’ fracture</vt:lpstr>
      <vt:lpstr>Potts’ Fracture</vt:lpstr>
      <vt:lpstr>Avulsion</vt:lpstr>
      <vt:lpstr>Bone Healing</vt:lpstr>
      <vt:lpstr>Bone Disorders</vt:lpstr>
      <vt:lpstr>Osteoporosis</vt:lpstr>
      <vt:lpstr>Osteomalacia (Rickets)</vt:lpstr>
      <vt:lpstr>Paget’s Disease</vt:lpstr>
      <vt:lpstr>Histiocytosis</vt:lpstr>
      <vt:lpstr>Osteomyelitis</vt:lpstr>
      <vt:lpstr>Joint Classification</vt:lpstr>
      <vt:lpstr>Suture (fibrous)</vt:lpstr>
      <vt:lpstr>Gomphosis (fibrous)</vt:lpstr>
      <vt:lpstr>Syndesmosis (fibrous)</vt:lpstr>
      <vt:lpstr>Synchondrosis (cartilaginous)</vt:lpstr>
      <vt:lpstr>Symphysis (cartilaginous)</vt:lpstr>
      <vt:lpstr>Synovial (diarthritic)</vt:lpstr>
      <vt:lpstr>Synovial types</vt:lpstr>
      <vt:lpstr>Joint Classification</vt:lpstr>
      <vt:lpstr>Joint Disorders</vt:lpstr>
      <vt:lpstr>Osteoarthritis</vt:lpstr>
      <vt:lpstr>Rheumatoid Arthritis</vt:lpstr>
      <vt:lpstr>Gouty Arthritis</vt:lpstr>
      <vt:lpstr>Review Time!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Johnson</cp:lastModifiedBy>
  <cp:revision>40</cp:revision>
  <cp:lastPrinted>1601-01-01T00:00:00Z</cp:lastPrinted>
  <dcterms:created xsi:type="dcterms:W3CDTF">1601-01-01T00:00:00Z</dcterms:created>
  <dcterms:modified xsi:type="dcterms:W3CDTF">2025-07-17T21:41:08Z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